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10" r:id="rId2"/>
    <p:sldMasterId id="2147483711" r:id="rId3"/>
    <p:sldMasterId id="2147483712" r:id="rId4"/>
    <p:sldMasterId id="2147483713" r:id="rId5"/>
    <p:sldMasterId id="2147483714" r:id="rId6"/>
    <p:sldMasterId id="2147483715" r:id="rId7"/>
    <p:sldMasterId id="2147483716" r:id="rId8"/>
    <p:sldMasterId id="2147483717" r:id="rId9"/>
    <p:sldMasterId id="2147483718" r:id="rId10"/>
    <p:sldMasterId id="2147484857" r:id="rId11"/>
  </p:sldMasterIdLst>
  <p:notesMasterIdLst>
    <p:notesMasterId r:id="rId19"/>
  </p:notesMasterIdLst>
  <p:handoutMasterIdLst>
    <p:handoutMasterId r:id="rId20"/>
  </p:handoutMasterIdLst>
  <p:sldIdLst>
    <p:sldId id="636" r:id="rId12"/>
    <p:sldId id="637" r:id="rId13"/>
    <p:sldId id="638" r:id="rId14"/>
    <p:sldId id="639" r:id="rId15"/>
    <p:sldId id="640" r:id="rId16"/>
    <p:sldId id="533" r:id="rId17"/>
    <p:sldId id="641" r:id="rId18"/>
  </p:sldIdLst>
  <p:sldSz cx="9144000" cy="6858000" type="screen4x3"/>
  <p:notesSz cx="7010400" cy="9296400"/>
  <p:defaultTextStyle>
    <a:defPPr>
      <a:defRPr lang="en-US"/>
    </a:defPPr>
    <a:lvl1pPr algn="l" rtl="0" fontAlgn="base">
      <a:spcBef>
        <a:spcPct val="0"/>
      </a:spcBef>
      <a:spcAft>
        <a:spcPct val="0"/>
      </a:spcAft>
      <a:defRPr sz="10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0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0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0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000" kern="1200">
        <a:solidFill>
          <a:schemeClr val="tx1"/>
        </a:solidFill>
        <a:latin typeface="Arial" charset="0"/>
        <a:ea typeface="ＭＳ Ｐゴシック" pitchFamily="34" charset="-128"/>
        <a:cs typeface="Arial" charset="0"/>
      </a:defRPr>
    </a:lvl5pPr>
    <a:lvl6pPr marL="2286000" algn="l" defTabSz="914400" rtl="0" eaLnBrk="1" latinLnBrk="0" hangingPunct="1">
      <a:defRPr sz="1000" kern="1200">
        <a:solidFill>
          <a:schemeClr val="tx1"/>
        </a:solidFill>
        <a:latin typeface="Arial" charset="0"/>
        <a:ea typeface="ＭＳ Ｐゴシック" pitchFamily="34" charset="-128"/>
        <a:cs typeface="Arial" charset="0"/>
      </a:defRPr>
    </a:lvl6pPr>
    <a:lvl7pPr marL="2743200" algn="l" defTabSz="914400" rtl="0" eaLnBrk="1" latinLnBrk="0" hangingPunct="1">
      <a:defRPr sz="1000" kern="1200">
        <a:solidFill>
          <a:schemeClr val="tx1"/>
        </a:solidFill>
        <a:latin typeface="Arial" charset="0"/>
        <a:ea typeface="ＭＳ Ｐゴシック" pitchFamily="34" charset="-128"/>
        <a:cs typeface="Arial" charset="0"/>
      </a:defRPr>
    </a:lvl7pPr>
    <a:lvl8pPr marL="3200400" algn="l" defTabSz="914400" rtl="0" eaLnBrk="1" latinLnBrk="0" hangingPunct="1">
      <a:defRPr sz="1000" kern="1200">
        <a:solidFill>
          <a:schemeClr val="tx1"/>
        </a:solidFill>
        <a:latin typeface="Arial" charset="0"/>
        <a:ea typeface="ＭＳ Ｐゴシック" pitchFamily="34" charset="-128"/>
        <a:cs typeface="Arial" charset="0"/>
      </a:defRPr>
    </a:lvl8pPr>
    <a:lvl9pPr marL="3657600" algn="l" defTabSz="914400" rtl="0" eaLnBrk="1" latinLnBrk="0" hangingPunct="1">
      <a:defRPr sz="10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3021">
          <p15:clr>
            <a:srgbClr val="A4A3A4"/>
          </p15:clr>
        </p15:guide>
        <p15:guide id="2" pos="2894">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8BA"/>
    <a:srgbClr val="4C463A"/>
    <a:srgbClr val="EBE9D9"/>
    <a:srgbClr val="D4D1B0"/>
    <a:srgbClr val="FFFF00"/>
    <a:srgbClr val="99FFCC"/>
    <a:srgbClr val="00FFCC"/>
    <a:srgbClr val="FF99FF"/>
    <a:srgbClr val="3333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2662" autoAdjust="0"/>
  </p:normalViewPr>
  <p:slideViewPr>
    <p:cSldViewPr snapToGrid="0">
      <p:cViewPr varScale="1">
        <p:scale>
          <a:sx n="106" d="100"/>
          <a:sy n="106" d="100"/>
        </p:scale>
        <p:origin x="1740" y="96"/>
      </p:cViewPr>
      <p:guideLst>
        <p:guide orient="horz" pos="3021"/>
        <p:guide pos="28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75" d="100"/>
          <a:sy n="75" d="100"/>
        </p:scale>
        <p:origin x="-2184" y="-27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45" tIns="45172" rIns="90345" bIns="45172" numCol="1" anchor="t" anchorCtr="0" compatLnSpc="1">
            <a:prstTxWarp prst="textNoShape">
              <a:avLst/>
            </a:prstTxWarp>
          </a:bodyPr>
          <a:lstStyle>
            <a:lvl1pPr algn="l" defTabSz="904875">
              <a:spcBef>
                <a:spcPct val="0"/>
              </a:spcBef>
              <a:defRPr sz="1200">
                <a:latin typeface="Arial" charset="0"/>
                <a:ea typeface="ＭＳ Ｐゴシック" pitchFamily="34" charset="-128"/>
                <a:cs typeface="+mn-cs"/>
              </a:defRPr>
            </a:lvl1pPr>
          </a:lstStyle>
          <a:p>
            <a:pPr>
              <a:defRPr/>
            </a:pPr>
            <a:endParaRPr lang="en-US" dirty="0"/>
          </a:p>
        </p:txBody>
      </p:sp>
      <p:sp>
        <p:nvSpPr>
          <p:cNvPr id="69635"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45" tIns="45172" rIns="90345" bIns="45172" numCol="1" anchor="t" anchorCtr="0" compatLnSpc="1">
            <a:prstTxWarp prst="textNoShape">
              <a:avLst/>
            </a:prstTxWarp>
          </a:bodyPr>
          <a:lstStyle>
            <a:lvl1pPr algn="r" defTabSz="904875">
              <a:spcBef>
                <a:spcPct val="0"/>
              </a:spcBef>
              <a:defRPr sz="1200">
                <a:latin typeface="Arial" charset="0"/>
                <a:ea typeface="ＭＳ Ｐゴシック" pitchFamily="34" charset="-128"/>
                <a:cs typeface="+mn-cs"/>
              </a:defRPr>
            </a:lvl1pPr>
          </a:lstStyle>
          <a:p>
            <a:pPr>
              <a:defRPr/>
            </a:pPr>
            <a:endParaRPr lang="en-US" dirty="0"/>
          </a:p>
        </p:txBody>
      </p:sp>
      <p:sp>
        <p:nvSpPr>
          <p:cNvPr id="69636" name="Rectangle 4"/>
          <p:cNvSpPr>
            <a:spLocks noGrp="1" noChangeArrowheads="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45" tIns="45172" rIns="90345" bIns="45172" numCol="1" anchor="b" anchorCtr="0" compatLnSpc="1">
            <a:prstTxWarp prst="textNoShape">
              <a:avLst/>
            </a:prstTxWarp>
          </a:bodyPr>
          <a:lstStyle>
            <a:lvl1pPr algn="l" defTabSz="904875">
              <a:spcBef>
                <a:spcPct val="0"/>
              </a:spcBef>
              <a:defRPr sz="1200">
                <a:latin typeface="Arial" charset="0"/>
                <a:ea typeface="ＭＳ Ｐゴシック" pitchFamily="34" charset="-128"/>
                <a:cs typeface="+mn-cs"/>
              </a:defRPr>
            </a:lvl1pPr>
          </a:lstStyle>
          <a:p>
            <a:pPr>
              <a:defRPr/>
            </a:pPr>
            <a:endParaRPr lang="en-US" dirty="0"/>
          </a:p>
        </p:txBody>
      </p:sp>
      <p:sp>
        <p:nvSpPr>
          <p:cNvPr id="69637"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45" tIns="45172" rIns="90345" bIns="45172" numCol="1" anchor="b" anchorCtr="0" compatLnSpc="1">
            <a:prstTxWarp prst="textNoShape">
              <a:avLst/>
            </a:prstTxWarp>
          </a:bodyPr>
          <a:lstStyle>
            <a:lvl1pPr algn="r" defTabSz="904875">
              <a:spcBef>
                <a:spcPct val="0"/>
              </a:spcBef>
              <a:defRPr sz="1200">
                <a:latin typeface="Arial" charset="0"/>
                <a:ea typeface="ＭＳ Ｐゴシック" pitchFamily="34" charset="-128"/>
                <a:cs typeface="+mn-cs"/>
              </a:defRPr>
            </a:lvl1pPr>
          </a:lstStyle>
          <a:p>
            <a:pPr>
              <a:defRPr/>
            </a:pPr>
            <a:fld id="{E8426722-C22A-4008-97E2-3D1A925BEE83}" type="slidenum">
              <a:rPr lang="en-US"/>
              <a:pPr>
                <a:defRPr/>
              </a:pPr>
              <a:t>‹#›</a:t>
            </a:fld>
            <a:endParaRPr lang="en-US" dirty="0"/>
          </a:p>
        </p:txBody>
      </p:sp>
    </p:spTree>
    <p:extLst>
      <p:ext uri="{BB962C8B-B14F-4D97-AF65-F5344CB8AC3E}">
        <p14:creationId xmlns:p14="http://schemas.microsoft.com/office/powerpoint/2010/main" val="241461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95" tIns="44748" rIns="89495" bIns="44748" numCol="1" anchor="t" anchorCtr="0" compatLnSpc="1">
            <a:prstTxWarp prst="textNoShape">
              <a:avLst/>
            </a:prstTxWarp>
          </a:bodyPr>
          <a:lstStyle>
            <a:lvl1pPr algn="l" defTabSz="896938">
              <a:spcBef>
                <a:spcPct val="0"/>
              </a:spcBef>
              <a:defRPr sz="1200">
                <a:latin typeface="Arial" charset="0"/>
                <a:ea typeface="ＭＳ Ｐゴシック" pitchFamily="34" charset="-128"/>
                <a:cs typeface="+mn-cs"/>
              </a:defRPr>
            </a:lvl1pPr>
          </a:lstStyle>
          <a:p>
            <a:pPr>
              <a:defRPr/>
            </a:pPr>
            <a:endParaRPr lang="en-US" dirty="0"/>
          </a:p>
        </p:txBody>
      </p:sp>
      <p:sp>
        <p:nvSpPr>
          <p:cNvPr id="16387" name="Rectangle 3"/>
          <p:cNvSpPr>
            <a:spLocks noGrp="1" noChangeArrowheads="1"/>
          </p:cNvSpPr>
          <p:nvPr>
            <p:ph type="dt" idx="1"/>
          </p:nvPr>
        </p:nvSpPr>
        <p:spPr bwMode="auto">
          <a:xfrm>
            <a:off x="3970338" y="0"/>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95" tIns="44748" rIns="89495" bIns="44748" numCol="1" anchor="t" anchorCtr="0" compatLnSpc="1">
            <a:prstTxWarp prst="textNoShape">
              <a:avLst/>
            </a:prstTxWarp>
          </a:bodyPr>
          <a:lstStyle>
            <a:lvl1pPr algn="r" defTabSz="896938">
              <a:spcBef>
                <a:spcPct val="0"/>
              </a:spcBef>
              <a:defRPr sz="1200">
                <a:latin typeface="Arial" charset="0"/>
                <a:ea typeface="ＭＳ Ｐゴシック" pitchFamily="34" charset="-128"/>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2688" y="695325"/>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01675" y="4416425"/>
            <a:ext cx="56070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95" tIns="44748" rIns="89495" bIns="447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28088"/>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95" tIns="44748" rIns="89495" bIns="44748" numCol="1" anchor="b" anchorCtr="0" compatLnSpc="1">
            <a:prstTxWarp prst="textNoShape">
              <a:avLst/>
            </a:prstTxWarp>
          </a:bodyPr>
          <a:lstStyle>
            <a:lvl1pPr algn="l" defTabSz="896938">
              <a:spcBef>
                <a:spcPct val="0"/>
              </a:spcBef>
              <a:defRPr sz="1200">
                <a:latin typeface="Arial" charset="0"/>
                <a:ea typeface="ＭＳ Ｐゴシック" pitchFamily="34" charset="-128"/>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70338" y="8828088"/>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95" tIns="44748" rIns="89495" bIns="44748" numCol="1" anchor="b" anchorCtr="0" compatLnSpc="1">
            <a:prstTxWarp prst="textNoShape">
              <a:avLst/>
            </a:prstTxWarp>
          </a:bodyPr>
          <a:lstStyle>
            <a:lvl1pPr algn="r" defTabSz="896938">
              <a:spcBef>
                <a:spcPct val="0"/>
              </a:spcBef>
              <a:defRPr sz="1200">
                <a:latin typeface="Arial" charset="0"/>
                <a:ea typeface="ＭＳ Ｐゴシック" pitchFamily="34" charset="-128"/>
                <a:cs typeface="+mn-cs"/>
              </a:defRPr>
            </a:lvl1pPr>
          </a:lstStyle>
          <a:p>
            <a:pPr>
              <a:defRPr/>
            </a:pPr>
            <a:fld id="{FD1CD676-F704-4CD9-85B8-83BDCC2EAB01}" type="slidenum">
              <a:rPr lang="en-US"/>
              <a:pPr>
                <a:defRPr/>
              </a:pPr>
              <a:t>‹#›</a:t>
            </a:fld>
            <a:endParaRPr lang="en-US" dirty="0"/>
          </a:p>
        </p:txBody>
      </p:sp>
    </p:spTree>
    <p:extLst>
      <p:ext uri="{BB962C8B-B14F-4D97-AF65-F5344CB8AC3E}">
        <p14:creationId xmlns:p14="http://schemas.microsoft.com/office/powerpoint/2010/main" val="892919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6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6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6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1CD676-F704-4CD9-85B8-83BDCC2EAB01}" type="slidenum">
              <a:rPr lang="en-US" smtClean="0"/>
              <a:pPr>
                <a:defRPr/>
              </a:pPr>
              <a:t>6</a:t>
            </a:fld>
            <a:endParaRPr lang="en-US" dirty="0"/>
          </a:p>
        </p:txBody>
      </p:sp>
    </p:spTree>
    <p:extLst>
      <p:ext uri="{BB962C8B-B14F-4D97-AF65-F5344CB8AC3E}">
        <p14:creationId xmlns:p14="http://schemas.microsoft.com/office/powerpoint/2010/main" val="237161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203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504676"/>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1B9C4F5-8214-4C35-92FD-7BE7CE7D5B59}" type="slidenum">
              <a:rPr lang="en-US"/>
              <a:pPr>
                <a:defRPr/>
              </a:pPr>
              <a:t>‹#›</a:t>
            </a:fld>
            <a:endParaRPr lang="en-US" dirty="0"/>
          </a:p>
        </p:txBody>
      </p:sp>
    </p:spTree>
    <p:extLst>
      <p:ext uri="{BB962C8B-B14F-4D97-AF65-F5344CB8AC3E}">
        <p14:creationId xmlns:p14="http://schemas.microsoft.com/office/powerpoint/2010/main" val="147399905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DE32704-0BCE-4379-A556-6323DA49D852}" type="slidenum">
              <a:rPr lang="en-US"/>
              <a:pPr>
                <a:defRPr/>
              </a:pPr>
              <a:t>‹#›</a:t>
            </a:fld>
            <a:endParaRPr lang="en-US" dirty="0"/>
          </a:p>
        </p:txBody>
      </p:sp>
    </p:spTree>
    <p:extLst>
      <p:ext uri="{BB962C8B-B14F-4D97-AF65-F5344CB8AC3E}">
        <p14:creationId xmlns:p14="http://schemas.microsoft.com/office/powerpoint/2010/main" val="29867371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EE82B138-765E-4CDD-80CE-E189A2C03468}" type="slidenum">
              <a:rPr lang="en-US"/>
              <a:pPr>
                <a:defRPr/>
              </a:pPr>
              <a:t>‹#›</a:t>
            </a:fld>
            <a:endParaRPr lang="en-US" dirty="0"/>
          </a:p>
        </p:txBody>
      </p:sp>
    </p:spTree>
    <p:extLst>
      <p:ext uri="{BB962C8B-B14F-4D97-AF65-F5344CB8AC3E}">
        <p14:creationId xmlns:p14="http://schemas.microsoft.com/office/powerpoint/2010/main" val="52474328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FAD29977-6418-4677-9643-7A4180814C42}" type="slidenum">
              <a:rPr lang="en-US"/>
              <a:pPr>
                <a:defRPr/>
              </a:pPr>
              <a:t>‹#›</a:t>
            </a:fld>
            <a:endParaRPr lang="en-US" dirty="0"/>
          </a:p>
        </p:txBody>
      </p:sp>
    </p:spTree>
    <p:extLst>
      <p:ext uri="{BB962C8B-B14F-4D97-AF65-F5344CB8AC3E}">
        <p14:creationId xmlns:p14="http://schemas.microsoft.com/office/powerpoint/2010/main" val="405749154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9B2A4D7E-DFC5-47AB-BAF7-F07D6F3B0DB5}" type="slidenum">
              <a:rPr lang="en-US"/>
              <a:pPr>
                <a:defRPr/>
              </a:pPr>
              <a:t>‹#›</a:t>
            </a:fld>
            <a:endParaRPr lang="en-US" dirty="0"/>
          </a:p>
        </p:txBody>
      </p:sp>
    </p:spTree>
    <p:extLst>
      <p:ext uri="{BB962C8B-B14F-4D97-AF65-F5344CB8AC3E}">
        <p14:creationId xmlns:p14="http://schemas.microsoft.com/office/powerpoint/2010/main" val="147693454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E80FAA7C-D560-4717-BF9D-FBEC7A8F7054}" type="slidenum">
              <a:rPr lang="en-US"/>
              <a:pPr>
                <a:defRPr/>
              </a:pPr>
              <a:t>‹#›</a:t>
            </a:fld>
            <a:endParaRPr lang="en-US" dirty="0"/>
          </a:p>
        </p:txBody>
      </p:sp>
    </p:spTree>
    <p:extLst>
      <p:ext uri="{BB962C8B-B14F-4D97-AF65-F5344CB8AC3E}">
        <p14:creationId xmlns:p14="http://schemas.microsoft.com/office/powerpoint/2010/main" val="342769167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F3373E7F-97CE-4A42-A1C7-0F63061D2886}" type="slidenum">
              <a:rPr lang="en-US"/>
              <a:pPr>
                <a:defRPr/>
              </a:pPr>
              <a:t>‹#›</a:t>
            </a:fld>
            <a:endParaRPr lang="en-US" dirty="0"/>
          </a:p>
        </p:txBody>
      </p:sp>
    </p:spTree>
    <p:extLst>
      <p:ext uri="{BB962C8B-B14F-4D97-AF65-F5344CB8AC3E}">
        <p14:creationId xmlns:p14="http://schemas.microsoft.com/office/powerpoint/2010/main" val="351212653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0F62AD3B-0414-4255-989B-06F7EE6CD2DC}" type="slidenum">
              <a:rPr lang="en-US"/>
              <a:pPr>
                <a:defRPr/>
              </a:pPr>
              <a:t>‹#›</a:t>
            </a:fld>
            <a:endParaRPr lang="en-US" dirty="0"/>
          </a:p>
        </p:txBody>
      </p:sp>
    </p:spTree>
    <p:extLst>
      <p:ext uri="{BB962C8B-B14F-4D97-AF65-F5344CB8AC3E}">
        <p14:creationId xmlns:p14="http://schemas.microsoft.com/office/powerpoint/2010/main" val="4105273063"/>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E5111B8-0C33-4215-BCFD-119E9E724443}" type="slidenum">
              <a:rPr lang="en-US"/>
              <a:pPr>
                <a:defRPr/>
              </a:pPr>
              <a:t>‹#›</a:t>
            </a:fld>
            <a:endParaRPr lang="en-US" dirty="0"/>
          </a:p>
        </p:txBody>
      </p:sp>
    </p:spTree>
    <p:extLst>
      <p:ext uri="{BB962C8B-B14F-4D97-AF65-F5344CB8AC3E}">
        <p14:creationId xmlns:p14="http://schemas.microsoft.com/office/powerpoint/2010/main" val="34381482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75EB2D9-8037-4189-B8C5-6AAF2BB539D5}" type="slidenum">
              <a:rPr lang="en-US"/>
              <a:pPr>
                <a:defRPr/>
              </a:pPr>
              <a:t>‹#›</a:t>
            </a:fld>
            <a:endParaRPr lang="en-US" dirty="0"/>
          </a:p>
        </p:txBody>
      </p:sp>
    </p:spTree>
    <p:extLst>
      <p:ext uri="{BB962C8B-B14F-4D97-AF65-F5344CB8AC3E}">
        <p14:creationId xmlns:p14="http://schemas.microsoft.com/office/powerpoint/2010/main" val="21021992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5231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B93C882-186F-4A45-91AD-4067D5C9AA04}" type="slidenum">
              <a:rPr lang="en-US"/>
              <a:pPr>
                <a:defRPr/>
              </a:pPr>
              <a:t>‹#›</a:t>
            </a:fld>
            <a:endParaRPr lang="en-US" dirty="0"/>
          </a:p>
        </p:txBody>
      </p:sp>
    </p:spTree>
    <p:extLst>
      <p:ext uri="{BB962C8B-B14F-4D97-AF65-F5344CB8AC3E}">
        <p14:creationId xmlns:p14="http://schemas.microsoft.com/office/powerpoint/2010/main" val="80711506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5550699B-BB17-40D9-A0C0-32475599E0A7}" type="slidenum">
              <a:rPr lang="en-US"/>
              <a:pPr>
                <a:defRPr/>
              </a:pPr>
              <a:t>‹#›</a:t>
            </a:fld>
            <a:endParaRPr lang="en-US" dirty="0"/>
          </a:p>
        </p:txBody>
      </p:sp>
    </p:spTree>
    <p:extLst>
      <p:ext uri="{BB962C8B-B14F-4D97-AF65-F5344CB8AC3E}">
        <p14:creationId xmlns:p14="http://schemas.microsoft.com/office/powerpoint/2010/main" val="309615746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918E7451-9868-46C7-9206-3C76B2499EB0}" type="slidenum">
              <a:rPr lang="en-US"/>
              <a:pPr>
                <a:defRPr/>
              </a:pPr>
              <a:t>‹#›</a:t>
            </a:fld>
            <a:endParaRPr lang="en-US" dirty="0"/>
          </a:p>
        </p:txBody>
      </p:sp>
    </p:spTree>
    <p:extLst>
      <p:ext uri="{BB962C8B-B14F-4D97-AF65-F5344CB8AC3E}">
        <p14:creationId xmlns:p14="http://schemas.microsoft.com/office/powerpoint/2010/main" val="85640479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16591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98659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596757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20643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052348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07142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36777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127349"/>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564160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8898521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995887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861329C-212A-4F78-BB77-8894ED60AF8B}" type="datetimeFigureOut">
              <a:rPr lang="en-US" smtClean="0">
                <a:solidFill>
                  <a:srgbClr val="000000"/>
                </a:solidFill>
              </a:rPr>
              <a:pPr/>
              <a:t>5/6/2022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45EAA1-8F97-4ABA-B78C-5673B036DD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91177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Tree>
    <p:extLst>
      <p:ext uri="{BB962C8B-B14F-4D97-AF65-F5344CB8AC3E}">
        <p14:creationId xmlns:p14="http://schemas.microsoft.com/office/powerpoint/2010/main" val="33446247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EA36BAE4-3D75-4A75-8830-ED4A58661E71}" type="slidenum">
              <a:rPr lang="en-US"/>
              <a:pPr>
                <a:defRPr/>
              </a:pPr>
              <a:t>‹#›</a:t>
            </a:fld>
            <a:endParaRPr lang="en-US" dirty="0"/>
          </a:p>
        </p:txBody>
      </p:sp>
    </p:spTree>
    <p:extLst>
      <p:ext uri="{BB962C8B-B14F-4D97-AF65-F5344CB8AC3E}">
        <p14:creationId xmlns:p14="http://schemas.microsoft.com/office/powerpoint/2010/main" val="19284993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6ED0205C-FB10-4BDE-8E7F-6A167E6B422E}" type="slidenum">
              <a:rPr lang="en-US"/>
              <a:pPr>
                <a:defRPr/>
              </a:pPr>
              <a:t>‹#›</a:t>
            </a:fld>
            <a:endParaRPr lang="en-US" dirty="0"/>
          </a:p>
        </p:txBody>
      </p:sp>
    </p:spTree>
    <p:extLst>
      <p:ext uri="{BB962C8B-B14F-4D97-AF65-F5344CB8AC3E}">
        <p14:creationId xmlns:p14="http://schemas.microsoft.com/office/powerpoint/2010/main" val="6637539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2DFD87EF-0015-4A0E-9C3A-2C77699DB432}" type="slidenum">
              <a:rPr lang="en-US"/>
              <a:pPr>
                <a:defRPr/>
              </a:pPr>
              <a:t>‹#›</a:t>
            </a:fld>
            <a:endParaRPr lang="en-US" dirty="0"/>
          </a:p>
        </p:txBody>
      </p:sp>
    </p:spTree>
    <p:extLst>
      <p:ext uri="{BB962C8B-B14F-4D97-AF65-F5344CB8AC3E}">
        <p14:creationId xmlns:p14="http://schemas.microsoft.com/office/powerpoint/2010/main" val="35070412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FEF1D3A5-7495-454B-B5B4-002822229799}" type="slidenum">
              <a:rPr lang="en-US"/>
              <a:pPr>
                <a:defRPr/>
              </a:pPr>
              <a:t>‹#›</a:t>
            </a:fld>
            <a:endParaRPr lang="en-US" dirty="0"/>
          </a:p>
        </p:txBody>
      </p:sp>
    </p:spTree>
    <p:extLst>
      <p:ext uri="{BB962C8B-B14F-4D97-AF65-F5344CB8AC3E}">
        <p14:creationId xmlns:p14="http://schemas.microsoft.com/office/powerpoint/2010/main" val="9428528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C1F7C0C7-C3E0-4B06-BF0A-73E5A4977062}" type="slidenum">
              <a:rPr lang="en-US"/>
              <a:pPr>
                <a:defRPr/>
              </a:pPr>
              <a:t>‹#›</a:t>
            </a:fld>
            <a:endParaRPr lang="en-US" dirty="0"/>
          </a:p>
        </p:txBody>
      </p:sp>
    </p:spTree>
    <p:extLst>
      <p:ext uri="{BB962C8B-B14F-4D97-AF65-F5344CB8AC3E}">
        <p14:creationId xmlns:p14="http://schemas.microsoft.com/office/powerpoint/2010/main" val="32184390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F814BF97-6076-46CB-B399-1105891DDAE8}" type="slidenum">
              <a:rPr lang="en-US"/>
              <a:pPr>
                <a:defRPr/>
              </a:pPr>
              <a:t>‹#›</a:t>
            </a:fld>
            <a:endParaRPr lang="en-US" dirty="0"/>
          </a:p>
        </p:txBody>
      </p:sp>
    </p:spTree>
    <p:extLst>
      <p:ext uri="{BB962C8B-B14F-4D97-AF65-F5344CB8AC3E}">
        <p14:creationId xmlns:p14="http://schemas.microsoft.com/office/powerpoint/2010/main" val="68775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213092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EA6C9544-01CE-4C2A-AD96-94507AD3FD86}" type="slidenum">
              <a:rPr lang="en-US"/>
              <a:pPr>
                <a:defRPr/>
              </a:pPr>
              <a:t>‹#›</a:t>
            </a:fld>
            <a:endParaRPr lang="en-US" dirty="0"/>
          </a:p>
        </p:txBody>
      </p:sp>
    </p:spTree>
    <p:extLst>
      <p:ext uri="{BB962C8B-B14F-4D97-AF65-F5344CB8AC3E}">
        <p14:creationId xmlns:p14="http://schemas.microsoft.com/office/powerpoint/2010/main" val="36785744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4AC4DB5-28B8-4168-A66A-9561E19CC7FF}" type="slidenum">
              <a:rPr lang="en-US"/>
              <a:pPr>
                <a:defRPr/>
              </a:pPr>
              <a:t>‹#›</a:t>
            </a:fld>
            <a:endParaRPr lang="en-US" dirty="0"/>
          </a:p>
        </p:txBody>
      </p:sp>
    </p:spTree>
    <p:extLst>
      <p:ext uri="{BB962C8B-B14F-4D97-AF65-F5344CB8AC3E}">
        <p14:creationId xmlns:p14="http://schemas.microsoft.com/office/powerpoint/2010/main" val="3558416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E300E34-E0DD-4506-9422-674B323790C5}" type="slidenum">
              <a:rPr lang="en-US"/>
              <a:pPr>
                <a:defRPr/>
              </a:pPr>
              <a:t>‹#›</a:t>
            </a:fld>
            <a:endParaRPr lang="en-US" dirty="0"/>
          </a:p>
        </p:txBody>
      </p:sp>
    </p:spTree>
    <p:extLst>
      <p:ext uri="{BB962C8B-B14F-4D97-AF65-F5344CB8AC3E}">
        <p14:creationId xmlns:p14="http://schemas.microsoft.com/office/powerpoint/2010/main" val="29465837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619F0CB0-68DE-46BC-A172-89BF4F484767}" type="slidenum">
              <a:rPr lang="en-US"/>
              <a:pPr>
                <a:defRPr/>
              </a:pPr>
              <a:t>‹#›</a:t>
            </a:fld>
            <a:endParaRPr lang="en-US" dirty="0"/>
          </a:p>
        </p:txBody>
      </p:sp>
    </p:spTree>
    <p:extLst>
      <p:ext uri="{BB962C8B-B14F-4D97-AF65-F5344CB8AC3E}">
        <p14:creationId xmlns:p14="http://schemas.microsoft.com/office/powerpoint/2010/main" val="14658827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A149FBFB-104F-44A4-A64D-8D045296EBEC}" type="slidenum">
              <a:rPr lang="en-US"/>
              <a:pPr>
                <a:defRPr/>
              </a:pPr>
              <a:t>‹#›</a:t>
            </a:fld>
            <a:endParaRPr lang="en-US" dirty="0"/>
          </a:p>
        </p:txBody>
      </p:sp>
    </p:spTree>
    <p:extLst>
      <p:ext uri="{BB962C8B-B14F-4D97-AF65-F5344CB8AC3E}">
        <p14:creationId xmlns:p14="http://schemas.microsoft.com/office/powerpoint/2010/main" val="40492333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3F81B10F-3348-4534-A5B8-F26B40F2A735}" type="slidenum">
              <a:rPr lang="en-US"/>
              <a:pPr>
                <a:defRPr/>
              </a:pPr>
              <a:t>‹#›</a:t>
            </a:fld>
            <a:endParaRPr lang="en-US" dirty="0"/>
          </a:p>
        </p:txBody>
      </p:sp>
    </p:spTree>
    <p:extLst>
      <p:ext uri="{BB962C8B-B14F-4D97-AF65-F5344CB8AC3E}">
        <p14:creationId xmlns:p14="http://schemas.microsoft.com/office/powerpoint/2010/main" val="28578695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7FF31F8-DCF6-4F3B-AD89-4F6AA56D0FF3}" type="slidenum">
              <a:rPr lang="en-US"/>
              <a:pPr>
                <a:defRPr/>
              </a:pPr>
              <a:t>‹#›</a:t>
            </a:fld>
            <a:endParaRPr lang="en-US" dirty="0"/>
          </a:p>
        </p:txBody>
      </p:sp>
    </p:spTree>
    <p:extLst>
      <p:ext uri="{BB962C8B-B14F-4D97-AF65-F5344CB8AC3E}">
        <p14:creationId xmlns:p14="http://schemas.microsoft.com/office/powerpoint/2010/main" val="806392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8414DE8-7D71-4FEC-8D16-DCBD531DF46A}" type="slidenum">
              <a:rPr lang="en-US"/>
              <a:pPr>
                <a:defRPr/>
              </a:pPr>
              <a:t>‹#›</a:t>
            </a:fld>
            <a:endParaRPr lang="en-US" dirty="0"/>
          </a:p>
        </p:txBody>
      </p:sp>
    </p:spTree>
    <p:extLst>
      <p:ext uri="{BB962C8B-B14F-4D97-AF65-F5344CB8AC3E}">
        <p14:creationId xmlns:p14="http://schemas.microsoft.com/office/powerpoint/2010/main" val="191405281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ECA893F1-8E90-4E49-8720-5911DC64F162}" type="slidenum">
              <a:rPr lang="en-US"/>
              <a:pPr>
                <a:defRPr/>
              </a:pPr>
              <a:t>‹#›</a:t>
            </a:fld>
            <a:endParaRPr lang="en-US" dirty="0"/>
          </a:p>
        </p:txBody>
      </p:sp>
    </p:spTree>
    <p:extLst>
      <p:ext uri="{BB962C8B-B14F-4D97-AF65-F5344CB8AC3E}">
        <p14:creationId xmlns:p14="http://schemas.microsoft.com/office/powerpoint/2010/main" val="29481936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CB8EB018-AEB6-4E63-BA77-96907166BAD4}" type="slidenum">
              <a:rPr lang="en-US"/>
              <a:pPr>
                <a:defRPr/>
              </a:pPr>
              <a:t>‹#›</a:t>
            </a:fld>
            <a:endParaRPr lang="en-US" dirty="0"/>
          </a:p>
        </p:txBody>
      </p:sp>
    </p:spTree>
    <p:extLst>
      <p:ext uri="{BB962C8B-B14F-4D97-AF65-F5344CB8AC3E}">
        <p14:creationId xmlns:p14="http://schemas.microsoft.com/office/powerpoint/2010/main" val="38912717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60614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1C6AE79D-91F6-4929-9EE4-0175337D8408}" type="slidenum">
              <a:rPr lang="en-US"/>
              <a:pPr>
                <a:defRPr/>
              </a:pPr>
              <a:t>‹#›</a:t>
            </a:fld>
            <a:endParaRPr lang="en-US" dirty="0"/>
          </a:p>
        </p:txBody>
      </p:sp>
    </p:spTree>
    <p:extLst>
      <p:ext uri="{BB962C8B-B14F-4D97-AF65-F5344CB8AC3E}">
        <p14:creationId xmlns:p14="http://schemas.microsoft.com/office/powerpoint/2010/main" val="3776244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112BE402-1A0D-4121-9B48-56234FD03915}" type="slidenum">
              <a:rPr lang="en-US"/>
              <a:pPr>
                <a:defRPr/>
              </a:pPr>
              <a:t>‹#›</a:t>
            </a:fld>
            <a:endParaRPr lang="en-US" dirty="0"/>
          </a:p>
        </p:txBody>
      </p:sp>
    </p:spTree>
    <p:extLst>
      <p:ext uri="{BB962C8B-B14F-4D97-AF65-F5344CB8AC3E}">
        <p14:creationId xmlns:p14="http://schemas.microsoft.com/office/powerpoint/2010/main" val="5603551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A480342-5D0C-4923-AC9D-F62A626B85A0}" type="slidenum">
              <a:rPr lang="en-US"/>
              <a:pPr>
                <a:defRPr/>
              </a:pPr>
              <a:t>‹#›</a:t>
            </a:fld>
            <a:endParaRPr lang="en-US" dirty="0"/>
          </a:p>
        </p:txBody>
      </p:sp>
    </p:spTree>
    <p:extLst>
      <p:ext uri="{BB962C8B-B14F-4D97-AF65-F5344CB8AC3E}">
        <p14:creationId xmlns:p14="http://schemas.microsoft.com/office/powerpoint/2010/main" val="3302522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1FDE999-D822-44DC-97A1-467B6E13D870}" type="slidenum">
              <a:rPr lang="en-US"/>
              <a:pPr>
                <a:defRPr/>
              </a:pPr>
              <a:t>‹#›</a:t>
            </a:fld>
            <a:endParaRPr lang="en-US" dirty="0"/>
          </a:p>
        </p:txBody>
      </p:sp>
    </p:spTree>
    <p:extLst>
      <p:ext uri="{BB962C8B-B14F-4D97-AF65-F5344CB8AC3E}">
        <p14:creationId xmlns:p14="http://schemas.microsoft.com/office/powerpoint/2010/main" val="29071696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106D797-6585-4DA1-A311-AAB9B66E1026}" type="slidenum">
              <a:rPr lang="en-US"/>
              <a:pPr>
                <a:defRPr/>
              </a:pPr>
              <a:t>‹#›</a:t>
            </a:fld>
            <a:endParaRPr lang="en-US" dirty="0"/>
          </a:p>
        </p:txBody>
      </p:sp>
    </p:spTree>
    <p:extLst>
      <p:ext uri="{BB962C8B-B14F-4D97-AF65-F5344CB8AC3E}">
        <p14:creationId xmlns:p14="http://schemas.microsoft.com/office/powerpoint/2010/main" val="1161947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A13A089-B683-482D-9DAA-D47006E0D1BA}" type="slidenum">
              <a:rPr lang="en-US"/>
              <a:pPr>
                <a:defRPr/>
              </a:pPr>
              <a:t>‹#›</a:t>
            </a:fld>
            <a:endParaRPr lang="en-US" dirty="0"/>
          </a:p>
        </p:txBody>
      </p:sp>
    </p:spTree>
    <p:extLst>
      <p:ext uri="{BB962C8B-B14F-4D97-AF65-F5344CB8AC3E}">
        <p14:creationId xmlns:p14="http://schemas.microsoft.com/office/powerpoint/2010/main" val="34607442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D42296FC-4A50-4F1A-9672-8676CB6D7510}" type="slidenum">
              <a:rPr lang="en-US"/>
              <a:pPr>
                <a:defRPr/>
              </a:pPr>
              <a:t>‹#›</a:t>
            </a:fld>
            <a:endParaRPr lang="en-US" dirty="0"/>
          </a:p>
        </p:txBody>
      </p:sp>
    </p:spTree>
    <p:extLst>
      <p:ext uri="{BB962C8B-B14F-4D97-AF65-F5344CB8AC3E}">
        <p14:creationId xmlns:p14="http://schemas.microsoft.com/office/powerpoint/2010/main" val="22741132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F2EB0FFE-E7A4-4EBE-BF48-FA0B4A2958FF}" type="slidenum">
              <a:rPr lang="en-US"/>
              <a:pPr>
                <a:defRPr/>
              </a:pPr>
              <a:t>‹#›</a:t>
            </a:fld>
            <a:endParaRPr lang="en-US" dirty="0"/>
          </a:p>
        </p:txBody>
      </p:sp>
    </p:spTree>
    <p:extLst>
      <p:ext uri="{BB962C8B-B14F-4D97-AF65-F5344CB8AC3E}">
        <p14:creationId xmlns:p14="http://schemas.microsoft.com/office/powerpoint/2010/main" val="378941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B6BA036D-E8E0-4EFE-AAC7-9BA9D222F9F1}" type="slidenum">
              <a:rPr lang="en-US"/>
              <a:pPr>
                <a:defRPr/>
              </a:pPr>
              <a:t>‹#›</a:t>
            </a:fld>
            <a:endParaRPr lang="en-US" dirty="0"/>
          </a:p>
        </p:txBody>
      </p:sp>
    </p:spTree>
    <p:extLst>
      <p:ext uri="{BB962C8B-B14F-4D97-AF65-F5344CB8AC3E}">
        <p14:creationId xmlns:p14="http://schemas.microsoft.com/office/powerpoint/2010/main" val="88564061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F56D835A-69D2-4064-9009-98089FFF54AF}" type="slidenum">
              <a:rPr lang="en-US"/>
              <a:pPr>
                <a:defRPr/>
              </a:pPr>
              <a:t>‹#›</a:t>
            </a:fld>
            <a:endParaRPr lang="en-US" dirty="0"/>
          </a:p>
        </p:txBody>
      </p:sp>
    </p:spTree>
    <p:extLst>
      <p:ext uri="{BB962C8B-B14F-4D97-AF65-F5344CB8AC3E}">
        <p14:creationId xmlns:p14="http://schemas.microsoft.com/office/powerpoint/2010/main" val="40589337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6619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297A87F9-7B36-44C3-A17C-F5946C92AAB5}" type="slidenum">
              <a:rPr lang="en-US"/>
              <a:pPr>
                <a:defRPr/>
              </a:pPr>
              <a:t>‹#›</a:t>
            </a:fld>
            <a:endParaRPr lang="en-US" dirty="0"/>
          </a:p>
        </p:txBody>
      </p:sp>
    </p:spTree>
    <p:extLst>
      <p:ext uri="{BB962C8B-B14F-4D97-AF65-F5344CB8AC3E}">
        <p14:creationId xmlns:p14="http://schemas.microsoft.com/office/powerpoint/2010/main" val="112445686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4CD96B39-7F89-4254-ACA5-64CEA5AC688F}" type="slidenum">
              <a:rPr lang="en-US"/>
              <a:pPr>
                <a:defRPr/>
              </a:pPr>
              <a:t>‹#›</a:t>
            </a:fld>
            <a:endParaRPr lang="en-US" dirty="0"/>
          </a:p>
        </p:txBody>
      </p:sp>
    </p:spTree>
    <p:extLst>
      <p:ext uri="{BB962C8B-B14F-4D97-AF65-F5344CB8AC3E}">
        <p14:creationId xmlns:p14="http://schemas.microsoft.com/office/powerpoint/2010/main" val="359551825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7DD4286-FFD9-4913-9A82-45488722D4E9}" type="slidenum">
              <a:rPr lang="en-US"/>
              <a:pPr>
                <a:defRPr/>
              </a:pPr>
              <a:t>‹#›</a:t>
            </a:fld>
            <a:endParaRPr lang="en-US" dirty="0"/>
          </a:p>
        </p:txBody>
      </p:sp>
    </p:spTree>
    <p:extLst>
      <p:ext uri="{BB962C8B-B14F-4D97-AF65-F5344CB8AC3E}">
        <p14:creationId xmlns:p14="http://schemas.microsoft.com/office/powerpoint/2010/main" val="11208581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376065A-64AD-4416-AF6E-2439E9CA8C6C}" type="slidenum">
              <a:rPr lang="en-US"/>
              <a:pPr>
                <a:defRPr/>
              </a:pPr>
              <a:t>‹#›</a:t>
            </a:fld>
            <a:endParaRPr lang="en-US" dirty="0"/>
          </a:p>
        </p:txBody>
      </p:sp>
    </p:spTree>
    <p:extLst>
      <p:ext uri="{BB962C8B-B14F-4D97-AF65-F5344CB8AC3E}">
        <p14:creationId xmlns:p14="http://schemas.microsoft.com/office/powerpoint/2010/main" val="40553528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2C31761-E5B5-4BE0-9102-A41B786F2364}" type="slidenum">
              <a:rPr lang="en-US"/>
              <a:pPr>
                <a:defRPr/>
              </a:pPr>
              <a:t>‹#›</a:t>
            </a:fld>
            <a:endParaRPr lang="en-US" dirty="0"/>
          </a:p>
        </p:txBody>
      </p:sp>
    </p:spTree>
    <p:extLst>
      <p:ext uri="{BB962C8B-B14F-4D97-AF65-F5344CB8AC3E}">
        <p14:creationId xmlns:p14="http://schemas.microsoft.com/office/powerpoint/2010/main" val="33274426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B3014472-9133-413F-8DF5-A495E808B991}" type="slidenum">
              <a:rPr lang="en-US"/>
              <a:pPr>
                <a:defRPr/>
              </a:pPr>
              <a:t>‹#›</a:t>
            </a:fld>
            <a:endParaRPr lang="en-US" dirty="0"/>
          </a:p>
        </p:txBody>
      </p:sp>
    </p:spTree>
    <p:extLst>
      <p:ext uri="{BB962C8B-B14F-4D97-AF65-F5344CB8AC3E}">
        <p14:creationId xmlns:p14="http://schemas.microsoft.com/office/powerpoint/2010/main" val="23954209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E60B4CFF-9BB7-4B64-97C3-86A94DB8B90D}" type="slidenum">
              <a:rPr lang="en-US"/>
              <a:pPr>
                <a:defRPr/>
              </a:pPr>
              <a:t>‹#›</a:t>
            </a:fld>
            <a:endParaRPr lang="en-US" dirty="0"/>
          </a:p>
        </p:txBody>
      </p:sp>
    </p:spTree>
    <p:extLst>
      <p:ext uri="{BB962C8B-B14F-4D97-AF65-F5344CB8AC3E}">
        <p14:creationId xmlns:p14="http://schemas.microsoft.com/office/powerpoint/2010/main" val="232647028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D4410992-5FB5-4F99-9AFD-B49CCB0C010F}" type="slidenum">
              <a:rPr lang="en-US"/>
              <a:pPr>
                <a:defRPr/>
              </a:pPr>
              <a:t>‹#›</a:t>
            </a:fld>
            <a:endParaRPr lang="en-US" dirty="0"/>
          </a:p>
        </p:txBody>
      </p:sp>
    </p:spTree>
    <p:extLst>
      <p:ext uri="{BB962C8B-B14F-4D97-AF65-F5344CB8AC3E}">
        <p14:creationId xmlns:p14="http://schemas.microsoft.com/office/powerpoint/2010/main" val="251601552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ABF702DB-8EB9-40CE-9D51-76A30DF5B6BF}" type="slidenum">
              <a:rPr lang="en-US"/>
              <a:pPr>
                <a:defRPr/>
              </a:pPr>
              <a:t>‹#›</a:t>
            </a:fld>
            <a:endParaRPr lang="en-US" dirty="0"/>
          </a:p>
        </p:txBody>
      </p:sp>
    </p:spTree>
    <p:extLst>
      <p:ext uri="{BB962C8B-B14F-4D97-AF65-F5344CB8AC3E}">
        <p14:creationId xmlns:p14="http://schemas.microsoft.com/office/powerpoint/2010/main" val="36048989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C97D1352-483B-4334-BEC3-0D9744492FBD}" type="slidenum">
              <a:rPr lang="en-US"/>
              <a:pPr>
                <a:defRPr/>
              </a:pPr>
              <a:t>‹#›</a:t>
            </a:fld>
            <a:endParaRPr lang="en-US" dirty="0"/>
          </a:p>
        </p:txBody>
      </p:sp>
    </p:spTree>
    <p:extLst>
      <p:ext uri="{BB962C8B-B14F-4D97-AF65-F5344CB8AC3E}">
        <p14:creationId xmlns:p14="http://schemas.microsoft.com/office/powerpoint/2010/main" val="33625392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193861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33954B7C-0C26-45C3-AE56-7582DCD94462}" type="slidenum">
              <a:rPr lang="en-US"/>
              <a:pPr>
                <a:defRPr/>
              </a:pPr>
              <a:t>‹#›</a:t>
            </a:fld>
            <a:endParaRPr lang="en-US" dirty="0"/>
          </a:p>
        </p:txBody>
      </p:sp>
    </p:spTree>
    <p:extLst>
      <p:ext uri="{BB962C8B-B14F-4D97-AF65-F5344CB8AC3E}">
        <p14:creationId xmlns:p14="http://schemas.microsoft.com/office/powerpoint/2010/main" val="63837102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AE2AAF47-FE24-4293-87EF-DD056AF7DA28}" type="slidenum">
              <a:rPr lang="en-US"/>
              <a:pPr>
                <a:defRPr/>
              </a:pPr>
              <a:t>‹#›</a:t>
            </a:fld>
            <a:endParaRPr lang="en-US" dirty="0"/>
          </a:p>
        </p:txBody>
      </p:sp>
    </p:spTree>
    <p:extLst>
      <p:ext uri="{BB962C8B-B14F-4D97-AF65-F5344CB8AC3E}">
        <p14:creationId xmlns:p14="http://schemas.microsoft.com/office/powerpoint/2010/main" val="1060509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6AB81186-504D-4FFB-81F1-D59E5E6CA386}" type="slidenum">
              <a:rPr lang="en-US"/>
              <a:pPr>
                <a:defRPr/>
              </a:pPr>
              <a:t>‹#›</a:t>
            </a:fld>
            <a:endParaRPr lang="en-US" dirty="0"/>
          </a:p>
        </p:txBody>
      </p:sp>
    </p:spTree>
    <p:extLst>
      <p:ext uri="{BB962C8B-B14F-4D97-AF65-F5344CB8AC3E}">
        <p14:creationId xmlns:p14="http://schemas.microsoft.com/office/powerpoint/2010/main" val="39069365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12CDA26C-EECF-4E05-82E1-A61717F6FC8A}" type="slidenum">
              <a:rPr lang="en-US"/>
              <a:pPr>
                <a:defRPr/>
              </a:pPr>
              <a:t>‹#›</a:t>
            </a:fld>
            <a:endParaRPr lang="en-US" dirty="0"/>
          </a:p>
        </p:txBody>
      </p:sp>
    </p:spTree>
    <p:extLst>
      <p:ext uri="{BB962C8B-B14F-4D97-AF65-F5344CB8AC3E}">
        <p14:creationId xmlns:p14="http://schemas.microsoft.com/office/powerpoint/2010/main" val="5925461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7C6F142-F5CF-4EC7-834E-80E2D65A0DF1}" type="slidenum">
              <a:rPr lang="en-US"/>
              <a:pPr>
                <a:defRPr/>
              </a:pPr>
              <a:t>‹#›</a:t>
            </a:fld>
            <a:endParaRPr lang="en-US" dirty="0"/>
          </a:p>
        </p:txBody>
      </p:sp>
    </p:spTree>
    <p:extLst>
      <p:ext uri="{BB962C8B-B14F-4D97-AF65-F5344CB8AC3E}">
        <p14:creationId xmlns:p14="http://schemas.microsoft.com/office/powerpoint/2010/main" val="32549128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215EA6A-47A2-48F8-BA95-EED1A6AAFCF4}" type="slidenum">
              <a:rPr lang="en-US"/>
              <a:pPr>
                <a:defRPr/>
              </a:pPr>
              <a:t>‹#›</a:t>
            </a:fld>
            <a:endParaRPr lang="en-US" dirty="0"/>
          </a:p>
        </p:txBody>
      </p:sp>
    </p:spTree>
    <p:extLst>
      <p:ext uri="{BB962C8B-B14F-4D97-AF65-F5344CB8AC3E}">
        <p14:creationId xmlns:p14="http://schemas.microsoft.com/office/powerpoint/2010/main" val="7478702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D0DA0158-FF2F-4F90-B226-1446F8D03680}" type="slidenum">
              <a:rPr lang="en-US"/>
              <a:pPr>
                <a:defRPr/>
              </a:pPr>
              <a:t>‹#›</a:t>
            </a:fld>
            <a:endParaRPr lang="en-US" dirty="0"/>
          </a:p>
        </p:txBody>
      </p:sp>
    </p:spTree>
    <p:extLst>
      <p:ext uri="{BB962C8B-B14F-4D97-AF65-F5344CB8AC3E}">
        <p14:creationId xmlns:p14="http://schemas.microsoft.com/office/powerpoint/2010/main" val="17332697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B95EE58A-31F7-4F70-813D-931ABF1678D0}" type="slidenum">
              <a:rPr lang="en-US"/>
              <a:pPr>
                <a:defRPr/>
              </a:pPr>
              <a:t>‹#›</a:t>
            </a:fld>
            <a:endParaRPr lang="en-US" dirty="0"/>
          </a:p>
        </p:txBody>
      </p:sp>
    </p:spTree>
    <p:extLst>
      <p:ext uri="{BB962C8B-B14F-4D97-AF65-F5344CB8AC3E}">
        <p14:creationId xmlns:p14="http://schemas.microsoft.com/office/powerpoint/2010/main" val="4290106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9F3B8D5B-041F-4C0F-AD62-52B817148348}" type="slidenum">
              <a:rPr lang="en-US"/>
              <a:pPr>
                <a:defRPr/>
              </a:pPr>
              <a:t>‹#›</a:t>
            </a:fld>
            <a:endParaRPr lang="en-US" dirty="0"/>
          </a:p>
        </p:txBody>
      </p:sp>
    </p:spTree>
    <p:extLst>
      <p:ext uri="{BB962C8B-B14F-4D97-AF65-F5344CB8AC3E}">
        <p14:creationId xmlns:p14="http://schemas.microsoft.com/office/powerpoint/2010/main" val="30693500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51B13E8-214E-474E-9A36-33EEC93DDEF2}" type="slidenum">
              <a:rPr lang="en-US"/>
              <a:pPr>
                <a:defRPr/>
              </a:pPr>
              <a:t>‹#›</a:t>
            </a:fld>
            <a:endParaRPr lang="en-US" dirty="0"/>
          </a:p>
        </p:txBody>
      </p:sp>
    </p:spTree>
    <p:extLst>
      <p:ext uri="{BB962C8B-B14F-4D97-AF65-F5344CB8AC3E}">
        <p14:creationId xmlns:p14="http://schemas.microsoft.com/office/powerpoint/2010/main" val="4570399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4424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3E28D81D-8341-4DE6-BB37-C49321A9102B}" type="slidenum">
              <a:rPr lang="en-US"/>
              <a:pPr>
                <a:defRPr/>
              </a:pPr>
              <a:t>‹#›</a:t>
            </a:fld>
            <a:endParaRPr lang="en-US" dirty="0"/>
          </a:p>
        </p:txBody>
      </p:sp>
    </p:spTree>
    <p:extLst>
      <p:ext uri="{BB962C8B-B14F-4D97-AF65-F5344CB8AC3E}">
        <p14:creationId xmlns:p14="http://schemas.microsoft.com/office/powerpoint/2010/main" val="35183540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1CC6521D-1ECC-49F0-80E4-194125432129}" type="slidenum">
              <a:rPr lang="en-US"/>
              <a:pPr>
                <a:defRPr/>
              </a:pPr>
              <a:t>‹#›</a:t>
            </a:fld>
            <a:endParaRPr lang="en-US" dirty="0"/>
          </a:p>
        </p:txBody>
      </p:sp>
    </p:spTree>
    <p:extLst>
      <p:ext uri="{BB962C8B-B14F-4D97-AF65-F5344CB8AC3E}">
        <p14:creationId xmlns:p14="http://schemas.microsoft.com/office/powerpoint/2010/main" val="12404939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9DEA157E-EEE4-4105-9D86-9C59900385AC}" type="slidenum">
              <a:rPr lang="en-US"/>
              <a:pPr>
                <a:defRPr/>
              </a:pPr>
              <a:t>‹#›</a:t>
            </a:fld>
            <a:endParaRPr lang="en-US" dirty="0"/>
          </a:p>
        </p:txBody>
      </p:sp>
    </p:spTree>
    <p:extLst>
      <p:ext uri="{BB962C8B-B14F-4D97-AF65-F5344CB8AC3E}">
        <p14:creationId xmlns:p14="http://schemas.microsoft.com/office/powerpoint/2010/main" val="26413639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F5EE33F1-19E9-4C1C-A23A-48093623716E}" type="slidenum">
              <a:rPr lang="en-US"/>
              <a:pPr>
                <a:defRPr/>
              </a:pPr>
              <a:t>‹#›</a:t>
            </a:fld>
            <a:endParaRPr lang="en-US" dirty="0"/>
          </a:p>
        </p:txBody>
      </p:sp>
    </p:spTree>
    <p:extLst>
      <p:ext uri="{BB962C8B-B14F-4D97-AF65-F5344CB8AC3E}">
        <p14:creationId xmlns:p14="http://schemas.microsoft.com/office/powerpoint/2010/main" val="25012776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2B5C797-2E92-422F-8011-DD4BEDBF5741}" type="slidenum">
              <a:rPr lang="en-US"/>
              <a:pPr>
                <a:defRPr/>
              </a:pPr>
              <a:t>‹#›</a:t>
            </a:fld>
            <a:endParaRPr lang="en-US" dirty="0"/>
          </a:p>
        </p:txBody>
      </p:sp>
    </p:spTree>
    <p:extLst>
      <p:ext uri="{BB962C8B-B14F-4D97-AF65-F5344CB8AC3E}">
        <p14:creationId xmlns:p14="http://schemas.microsoft.com/office/powerpoint/2010/main" val="118072632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F78489C-3178-4863-848F-C0A1D23A6D55}" type="slidenum">
              <a:rPr lang="en-US"/>
              <a:pPr>
                <a:defRPr/>
              </a:pPr>
              <a:t>‹#›</a:t>
            </a:fld>
            <a:endParaRPr lang="en-US" dirty="0"/>
          </a:p>
        </p:txBody>
      </p:sp>
    </p:spTree>
    <p:extLst>
      <p:ext uri="{BB962C8B-B14F-4D97-AF65-F5344CB8AC3E}">
        <p14:creationId xmlns:p14="http://schemas.microsoft.com/office/powerpoint/2010/main" val="184184053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55F6EDD-9E90-4C36-8FFB-F5C990992D08}" type="slidenum">
              <a:rPr lang="en-US"/>
              <a:pPr>
                <a:defRPr/>
              </a:pPr>
              <a:t>‹#›</a:t>
            </a:fld>
            <a:endParaRPr lang="en-US" dirty="0"/>
          </a:p>
        </p:txBody>
      </p:sp>
    </p:spTree>
    <p:extLst>
      <p:ext uri="{BB962C8B-B14F-4D97-AF65-F5344CB8AC3E}">
        <p14:creationId xmlns:p14="http://schemas.microsoft.com/office/powerpoint/2010/main" val="240424802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A173A1A5-6BC0-450F-BA84-E169E0483CED}" type="slidenum">
              <a:rPr lang="en-US"/>
              <a:pPr>
                <a:defRPr/>
              </a:pPr>
              <a:t>‹#›</a:t>
            </a:fld>
            <a:endParaRPr lang="en-US" dirty="0"/>
          </a:p>
        </p:txBody>
      </p:sp>
    </p:spTree>
    <p:extLst>
      <p:ext uri="{BB962C8B-B14F-4D97-AF65-F5344CB8AC3E}">
        <p14:creationId xmlns:p14="http://schemas.microsoft.com/office/powerpoint/2010/main" val="67476037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056DCA7-FFA3-4041-A208-441C67D9FB97}" type="slidenum">
              <a:rPr lang="en-US"/>
              <a:pPr>
                <a:defRPr/>
              </a:pPr>
              <a:t>‹#›</a:t>
            </a:fld>
            <a:endParaRPr lang="en-US" dirty="0"/>
          </a:p>
        </p:txBody>
      </p:sp>
    </p:spTree>
    <p:extLst>
      <p:ext uri="{BB962C8B-B14F-4D97-AF65-F5344CB8AC3E}">
        <p14:creationId xmlns:p14="http://schemas.microsoft.com/office/powerpoint/2010/main" val="2201062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A0D0F111-0B3D-4928-9682-4E63A2706677}" type="slidenum">
              <a:rPr lang="en-US"/>
              <a:pPr>
                <a:defRPr/>
              </a:pPr>
              <a:t>‹#›</a:t>
            </a:fld>
            <a:endParaRPr lang="en-US" dirty="0"/>
          </a:p>
        </p:txBody>
      </p:sp>
    </p:spTree>
    <p:extLst>
      <p:ext uri="{BB962C8B-B14F-4D97-AF65-F5344CB8AC3E}">
        <p14:creationId xmlns:p14="http://schemas.microsoft.com/office/powerpoint/2010/main" val="19618198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690525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EC8C2846-485A-4767-BCDE-A88CCBEF7CD7}" type="slidenum">
              <a:rPr lang="en-US"/>
              <a:pPr>
                <a:defRPr/>
              </a:pPr>
              <a:t>‹#›</a:t>
            </a:fld>
            <a:endParaRPr lang="en-US" dirty="0"/>
          </a:p>
        </p:txBody>
      </p:sp>
    </p:spTree>
    <p:extLst>
      <p:ext uri="{BB962C8B-B14F-4D97-AF65-F5344CB8AC3E}">
        <p14:creationId xmlns:p14="http://schemas.microsoft.com/office/powerpoint/2010/main" val="229929719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D0399FF-09B1-4DDF-8AB3-D91A0FB0C589}" type="slidenum">
              <a:rPr lang="en-US"/>
              <a:pPr>
                <a:defRPr/>
              </a:pPr>
              <a:t>‹#›</a:t>
            </a:fld>
            <a:endParaRPr lang="en-US" dirty="0"/>
          </a:p>
        </p:txBody>
      </p:sp>
    </p:spTree>
    <p:extLst>
      <p:ext uri="{BB962C8B-B14F-4D97-AF65-F5344CB8AC3E}">
        <p14:creationId xmlns:p14="http://schemas.microsoft.com/office/powerpoint/2010/main" val="76164888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4B46DAC5-E0B1-4BC5-BD57-56C37A21E374}" type="slidenum">
              <a:rPr lang="en-US"/>
              <a:pPr>
                <a:defRPr/>
              </a:pPr>
              <a:t>‹#›</a:t>
            </a:fld>
            <a:endParaRPr lang="en-US" dirty="0"/>
          </a:p>
        </p:txBody>
      </p:sp>
    </p:spTree>
    <p:extLst>
      <p:ext uri="{BB962C8B-B14F-4D97-AF65-F5344CB8AC3E}">
        <p14:creationId xmlns:p14="http://schemas.microsoft.com/office/powerpoint/2010/main" val="64063816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0AA702B9-D96E-4A8C-8148-85142DE096E1}" type="slidenum">
              <a:rPr lang="en-US"/>
              <a:pPr>
                <a:defRPr/>
              </a:pPr>
              <a:t>‹#›</a:t>
            </a:fld>
            <a:endParaRPr lang="en-US" dirty="0"/>
          </a:p>
        </p:txBody>
      </p:sp>
    </p:spTree>
    <p:extLst>
      <p:ext uri="{BB962C8B-B14F-4D97-AF65-F5344CB8AC3E}">
        <p14:creationId xmlns:p14="http://schemas.microsoft.com/office/powerpoint/2010/main" val="17509819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572E1479-79D9-4279-8124-A6FA5D0AEF95}" type="slidenum">
              <a:rPr lang="en-US"/>
              <a:pPr>
                <a:defRPr/>
              </a:pPr>
              <a:t>‹#›</a:t>
            </a:fld>
            <a:endParaRPr lang="en-US" dirty="0"/>
          </a:p>
        </p:txBody>
      </p:sp>
    </p:spTree>
    <p:extLst>
      <p:ext uri="{BB962C8B-B14F-4D97-AF65-F5344CB8AC3E}">
        <p14:creationId xmlns:p14="http://schemas.microsoft.com/office/powerpoint/2010/main" val="23965693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F437B78-274F-4FF2-B776-07C276927E2D}" type="slidenum">
              <a:rPr lang="en-US"/>
              <a:pPr>
                <a:defRPr/>
              </a:pPr>
              <a:t>‹#›</a:t>
            </a:fld>
            <a:endParaRPr lang="en-US" dirty="0"/>
          </a:p>
        </p:txBody>
      </p:sp>
    </p:spTree>
    <p:extLst>
      <p:ext uri="{BB962C8B-B14F-4D97-AF65-F5344CB8AC3E}">
        <p14:creationId xmlns:p14="http://schemas.microsoft.com/office/powerpoint/2010/main" val="111604081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FB51D3C-A8AE-4868-A339-FF77D4EA6182}" type="slidenum">
              <a:rPr lang="en-US"/>
              <a:pPr>
                <a:defRPr/>
              </a:pPr>
              <a:t>‹#›</a:t>
            </a:fld>
            <a:endParaRPr lang="en-US" dirty="0"/>
          </a:p>
        </p:txBody>
      </p:sp>
    </p:spTree>
    <p:extLst>
      <p:ext uri="{BB962C8B-B14F-4D97-AF65-F5344CB8AC3E}">
        <p14:creationId xmlns:p14="http://schemas.microsoft.com/office/powerpoint/2010/main" val="249418157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FCCEBA4-3B63-4F83-9E3B-3623DE229C3A}" type="slidenum">
              <a:rPr lang="en-US"/>
              <a:pPr>
                <a:defRPr/>
              </a:pPr>
              <a:t>‹#›</a:t>
            </a:fld>
            <a:endParaRPr lang="en-US" dirty="0"/>
          </a:p>
        </p:txBody>
      </p:sp>
    </p:spTree>
    <p:extLst>
      <p:ext uri="{BB962C8B-B14F-4D97-AF65-F5344CB8AC3E}">
        <p14:creationId xmlns:p14="http://schemas.microsoft.com/office/powerpoint/2010/main" val="246638106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DFA6164B-B605-426C-B9B5-F20F0155BCC8}" type="slidenum">
              <a:rPr lang="en-US"/>
              <a:pPr>
                <a:defRPr/>
              </a:pPr>
              <a:t>‹#›</a:t>
            </a:fld>
            <a:endParaRPr lang="en-US" dirty="0"/>
          </a:p>
        </p:txBody>
      </p:sp>
    </p:spTree>
    <p:extLst>
      <p:ext uri="{BB962C8B-B14F-4D97-AF65-F5344CB8AC3E}">
        <p14:creationId xmlns:p14="http://schemas.microsoft.com/office/powerpoint/2010/main" val="175475982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380BE454-E91E-4998-8698-BF7924A73A47}" type="slidenum">
              <a:rPr lang="en-US"/>
              <a:pPr>
                <a:defRPr/>
              </a:pPr>
              <a:t>‹#›</a:t>
            </a:fld>
            <a:endParaRPr lang="en-US" dirty="0"/>
          </a:p>
        </p:txBody>
      </p:sp>
    </p:spTree>
    <p:extLst>
      <p:ext uri="{BB962C8B-B14F-4D97-AF65-F5344CB8AC3E}">
        <p14:creationId xmlns:p14="http://schemas.microsoft.com/office/powerpoint/2010/main" val="1909180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4269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0D02CF57-97CC-4667-A6B6-FC632C4D4E23}" type="slidenum">
              <a:rPr lang="en-US"/>
              <a:pPr>
                <a:defRPr/>
              </a:pPr>
              <a:t>‹#›</a:t>
            </a:fld>
            <a:endParaRPr lang="en-US" dirty="0"/>
          </a:p>
        </p:txBody>
      </p:sp>
    </p:spTree>
    <p:extLst>
      <p:ext uri="{BB962C8B-B14F-4D97-AF65-F5344CB8AC3E}">
        <p14:creationId xmlns:p14="http://schemas.microsoft.com/office/powerpoint/2010/main" val="348817878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1F09A02E-8664-4BDE-8B7E-E54AEC01B0DD}" type="slidenum">
              <a:rPr lang="en-US"/>
              <a:pPr>
                <a:defRPr/>
              </a:pPr>
              <a:t>‹#›</a:t>
            </a:fld>
            <a:endParaRPr lang="en-US" dirty="0"/>
          </a:p>
        </p:txBody>
      </p:sp>
    </p:spTree>
    <p:extLst>
      <p:ext uri="{BB962C8B-B14F-4D97-AF65-F5344CB8AC3E}">
        <p14:creationId xmlns:p14="http://schemas.microsoft.com/office/powerpoint/2010/main" val="405544950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071FCDFC-58DC-4B65-99E1-AD5ABF1B4867}" type="slidenum">
              <a:rPr lang="en-US"/>
              <a:pPr>
                <a:defRPr/>
              </a:pPr>
              <a:t>‹#›</a:t>
            </a:fld>
            <a:endParaRPr lang="en-US" dirty="0"/>
          </a:p>
        </p:txBody>
      </p:sp>
    </p:spTree>
    <p:extLst>
      <p:ext uri="{BB962C8B-B14F-4D97-AF65-F5344CB8AC3E}">
        <p14:creationId xmlns:p14="http://schemas.microsoft.com/office/powerpoint/2010/main" val="118662932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DB3CA413-017A-4EE1-8F1A-FF4F0DA37956}" type="slidenum">
              <a:rPr lang="en-US"/>
              <a:pPr>
                <a:defRPr/>
              </a:pPr>
              <a:t>‹#›</a:t>
            </a:fld>
            <a:endParaRPr lang="en-US" dirty="0"/>
          </a:p>
        </p:txBody>
      </p:sp>
    </p:spTree>
    <p:extLst>
      <p:ext uri="{BB962C8B-B14F-4D97-AF65-F5344CB8AC3E}">
        <p14:creationId xmlns:p14="http://schemas.microsoft.com/office/powerpoint/2010/main" val="262867424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42C6791F-0D97-40B8-A4B5-CB77827AB4FA}" type="slidenum">
              <a:rPr lang="en-US"/>
              <a:pPr>
                <a:defRPr/>
              </a:pPr>
              <a:t>‹#›</a:t>
            </a:fld>
            <a:endParaRPr lang="en-US" dirty="0"/>
          </a:p>
        </p:txBody>
      </p:sp>
    </p:spTree>
    <p:extLst>
      <p:ext uri="{BB962C8B-B14F-4D97-AF65-F5344CB8AC3E}">
        <p14:creationId xmlns:p14="http://schemas.microsoft.com/office/powerpoint/2010/main" val="306103156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70945A72-1EBD-4932-9D52-4C8BB95FC955}" type="slidenum">
              <a:rPr lang="en-US"/>
              <a:pPr>
                <a:defRPr/>
              </a:pPr>
              <a:t>‹#›</a:t>
            </a:fld>
            <a:endParaRPr lang="en-US" dirty="0"/>
          </a:p>
        </p:txBody>
      </p:sp>
    </p:spTree>
    <p:extLst>
      <p:ext uri="{BB962C8B-B14F-4D97-AF65-F5344CB8AC3E}">
        <p14:creationId xmlns:p14="http://schemas.microsoft.com/office/powerpoint/2010/main" val="288932353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1866F5E-A4B8-467C-B7EC-4FBD1009BB0A}" type="slidenum">
              <a:rPr lang="en-US"/>
              <a:pPr>
                <a:defRPr/>
              </a:pPr>
              <a:t>‹#›</a:t>
            </a:fld>
            <a:endParaRPr lang="en-US" dirty="0"/>
          </a:p>
        </p:txBody>
      </p:sp>
    </p:spTree>
    <p:extLst>
      <p:ext uri="{BB962C8B-B14F-4D97-AF65-F5344CB8AC3E}">
        <p14:creationId xmlns:p14="http://schemas.microsoft.com/office/powerpoint/2010/main" val="355655126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605AA51-1EA7-4690-B947-D222F39A70D3}" type="slidenum">
              <a:rPr lang="en-US"/>
              <a:pPr>
                <a:defRPr/>
              </a:pPr>
              <a:t>‹#›</a:t>
            </a:fld>
            <a:endParaRPr lang="en-US" dirty="0"/>
          </a:p>
        </p:txBody>
      </p:sp>
    </p:spTree>
    <p:extLst>
      <p:ext uri="{BB962C8B-B14F-4D97-AF65-F5344CB8AC3E}">
        <p14:creationId xmlns:p14="http://schemas.microsoft.com/office/powerpoint/2010/main" val="264284017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DDAD5A8-8D3B-4F37-A7A6-65266F9F43C1}" type="slidenum">
              <a:rPr lang="en-US"/>
              <a:pPr>
                <a:defRPr/>
              </a:pPr>
              <a:t>‹#›</a:t>
            </a:fld>
            <a:endParaRPr lang="en-US" dirty="0"/>
          </a:p>
        </p:txBody>
      </p:sp>
    </p:spTree>
    <p:extLst>
      <p:ext uri="{BB962C8B-B14F-4D97-AF65-F5344CB8AC3E}">
        <p14:creationId xmlns:p14="http://schemas.microsoft.com/office/powerpoint/2010/main" val="41963209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C55A212-A62F-4AF4-80AE-3649CCA1A6C9}" type="slidenum">
              <a:rPr lang="en-US"/>
              <a:pPr>
                <a:defRPr/>
              </a:pPr>
              <a:t>‹#›</a:t>
            </a:fld>
            <a:endParaRPr lang="en-US" dirty="0"/>
          </a:p>
        </p:txBody>
      </p:sp>
    </p:spTree>
    <p:extLst>
      <p:ext uri="{BB962C8B-B14F-4D97-AF65-F5344CB8AC3E}">
        <p14:creationId xmlns:p14="http://schemas.microsoft.com/office/powerpoint/2010/main" val="18100647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0682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71538"/>
            <a:ext cx="2060575" cy="525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71538"/>
            <a:ext cx="6029325" cy="52546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67D96EB3-173F-47F2-9A54-AEBB4DE6BF9D}" type="slidenum">
              <a:rPr lang="en-US"/>
              <a:pPr>
                <a:defRPr/>
              </a:pPr>
              <a:t>‹#›</a:t>
            </a:fld>
            <a:endParaRPr lang="en-US" dirty="0"/>
          </a:p>
        </p:txBody>
      </p:sp>
    </p:spTree>
    <p:extLst>
      <p:ext uri="{BB962C8B-B14F-4D97-AF65-F5344CB8AC3E}">
        <p14:creationId xmlns:p14="http://schemas.microsoft.com/office/powerpoint/2010/main" val="427357899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5E885F86-3DD7-4B3E-AB31-A91B18FEDB1D}" type="slidenum">
              <a:rPr lang="en-US"/>
              <a:pPr>
                <a:defRPr/>
              </a:pPr>
              <a:t>‹#›</a:t>
            </a:fld>
            <a:endParaRPr lang="en-US" dirty="0"/>
          </a:p>
        </p:txBody>
      </p:sp>
    </p:spTree>
    <p:extLst>
      <p:ext uri="{BB962C8B-B14F-4D97-AF65-F5344CB8AC3E}">
        <p14:creationId xmlns:p14="http://schemas.microsoft.com/office/powerpoint/2010/main" val="18047227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39DEECC2-911D-42D3-B186-A87E6ABCB7E6}" type="slidenum">
              <a:rPr lang="en-US"/>
              <a:pPr>
                <a:defRPr/>
              </a:pPr>
              <a:t>‹#›</a:t>
            </a:fld>
            <a:endParaRPr lang="en-US" dirty="0"/>
          </a:p>
        </p:txBody>
      </p:sp>
    </p:spTree>
    <p:extLst>
      <p:ext uri="{BB962C8B-B14F-4D97-AF65-F5344CB8AC3E}">
        <p14:creationId xmlns:p14="http://schemas.microsoft.com/office/powerpoint/2010/main" val="366907589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07B14BFC-7033-422A-97A1-8A19ABD0B500}" type="slidenum">
              <a:rPr lang="en-US"/>
              <a:pPr>
                <a:defRPr/>
              </a:pPr>
              <a:t>‹#›</a:t>
            </a:fld>
            <a:endParaRPr lang="en-US" dirty="0"/>
          </a:p>
        </p:txBody>
      </p:sp>
    </p:spTree>
    <p:extLst>
      <p:ext uri="{BB962C8B-B14F-4D97-AF65-F5344CB8AC3E}">
        <p14:creationId xmlns:p14="http://schemas.microsoft.com/office/powerpoint/2010/main" val="367931594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912775B7-B8CD-4722-8F07-002B6580D71F}" type="slidenum">
              <a:rPr lang="en-US"/>
              <a:pPr>
                <a:defRPr/>
              </a:pPr>
              <a:t>‹#›</a:t>
            </a:fld>
            <a:endParaRPr lang="en-US" dirty="0"/>
          </a:p>
        </p:txBody>
      </p:sp>
    </p:spTree>
    <p:extLst>
      <p:ext uri="{BB962C8B-B14F-4D97-AF65-F5344CB8AC3E}">
        <p14:creationId xmlns:p14="http://schemas.microsoft.com/office/powerpoint/2010/main" val="83884972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5DEE0647-B939-4B92-83E1-6BBC7A7C39AB}" type="slidenum">
              <a:rPr lang="en-US"/>
              <a:pPr>
                <a:defRPr/>
              </a:pPr>
              <a:t>‹#›</a:t>
            </a:fld>
            <a:endParaRPr lang="en-US" dirty="0"/>
          </a:p>
        </p:txBody>
      </p:sp>
    </p:spTree>
    <p:extLst>
      <p:ext uri="{BB962C8B-B14F-4D97-AF65-F5344CB8AC3E}">
        <p14:creationId xmlns:p14="http://schemas.microsoft.com/office/powerpoint/2010/main" val="423969959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E505CB8D-AC39-4867-B920-85A87B822758}" type="slidenum">
              <a:rPr lang="en-US"/>
              <a:pPr>
                <a:defRPr/>
              </a:pPr>
              <a:t>‹#›</a:t>
            </a:fld>
            <a:endParaRPr lang="en-US" dirty="0"/>
          </a:p>
        </p:txBody>
      </p:sp>
    </p:spTree>
    <p:extLst>
      <p:ext uri="{BB962C8B-B14F-4D97-AF65-F5344CB8AC3E}">
        <p14:creationId xmlns:p14="http://schemas.microsoft.com/office/powerpoint/2010/main" val="388263994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F317351-DCFC-464F-9E77-39B2CE0B8CFB}" type="slidenum">
              <a:rPr lang="en-US"/>
              <a:pPr>
                <a:defRPr/>
              </a:pPr>
              <a:t>‹#›</a:t>
            </a:fld>
            <a:endParaRPr lang="en-US" dirty="0"/>
          </a:p>
        </p:txBody>
      </p:sp>
    </p:spTree>
    <p:extLst>
      <p:ext uri="{BB962C8B-B14F-4D97-AF65-F5344CB8AC3E}">
        <p14:creationId xmlns:p14="http://schemas.microsoft.com/office/powerpoint/2010/main" val="70737309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55ADEB10-9303-4C2E-93CE-E8D362649D8D}" type="slidenum">
              <a:rPr lang="en-US"/>
              <a:pPr>
                <a:defRPr/>
              </a:pPr>
              <a:t>‹#›</a:t>
            </a:fld>
            <a:endParaRPr lang="en-US" dirty="0"/>
          </a:p>
        </p:txBody>
      </p:sp>
    </p:spTree>
    <p:extLst>
      <p:ext uri="{BB962C8B-B14F-4D97-AF65-F5344CB8AC3E}">
        <p14:creationId xmlns:p14="http://schemas.microsoft.com/office/powerpoint/2010/main" val="425393521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5DD41F59-7417-438C-951A-0FCC503E8FC7}" type="slidenum">
              <a:rPr lang="en-US"/>
              <a:pPr>
                <a:defRPr/>
              </a:pPr>
              <a:t>‹#›</a:t>
            </a:fld>
            <a:endParaRPr lang="en-US" dirty="0"/>
          </a:p>
        </p:txBody>
      </p:sp>
    </p:spTree>
    <p:extLst>
      <p:ext uri="{BB962C8B-B14F-4D97-AF65-F5344CB8AC3E}">
        <p14:creationId xmlns:p14="http://schemas.microsoft.com/office/powerpoint/2010/main" val="7670641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CCEFD7D6-ADA7-4F50-B5A4-6DE82B14E1CE}" type="slidenum">
              <a:rPr lang="en-US"/>
              <a:pPr>
                <a:defRPr/>
              </a:pPr>
              <a:t>‹#›</a:t>
            </a:fld>
            <a:endParaRPr lang="en-US" dirty="0"/>
          </a:p>
        </p:txBody>
      </p:sp>
      <p:sp>
        <p:nvSpPr>
          <p:cNvPr id="10243"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9220"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ct val="0"/>
              </a:spcBef>
              <a:spcAft>
                <a:spcPts val="0"/>
              </a:spcAft>
              <a:defRPr sz="1400" b="0" smtClean="0">
                <a:solidFill>
                  <a:schemeClr val="tx1"/>
                </a:solidFill>
                <a:latin typeface="Arial" charset="0"/>
                <a:cs typeface="+mn-cs"/>
              </a:defRPr>
            </a:lvl1pPr>
          </a:lstStyle>
          <a:p>
            <a:fld id="{A861329C-212A-4F78-BB77-8894ED60AF8B}" type="datetimeFigureOut">
              <a:rPr lang="en-US">
                <a:solidFill>
                  <a:srgbClr val="000000"/>
                </a:solidFill>
                <a:ea typeface="+mn-ea"/>
              </a:rPr>
              <a:pPr/>
              <a:t>5/6/2022</a:t>
            </a:fld>
            <a:endParaRPr lang="en-US" dirty="0">
              <a:solidFill>
                <a:srgbClr val="000000"/>
              </a:solidFill>
              <a:ea typeface="+mn-ea"/>
            </a:endParaRPr>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ct val="0"/>
              </a:spcBef>
              <a:spcAft>
                <a:spcPts val="0"/>
              </a:spcAft>
              <a:defRPr sz="1400" b="0">
                <a:solidFill>
                  <a:schemeClr val="tx1"/>
                </a:solidFill>
                <a:latin typeface="Arial" charset="0"/>
                <a:cs typeface="+mn-cs"/>
              </a:defRPr>
            </a:lvl1pPr>
          </a:lstStyle>
          <a:p>
            <a:endParaRPr lang="en-US" dirty="0">
              <a:solidFill>
                <a:srgbClr val="000000"/>
              </a:solidFill>
              <a:ea typeface="+mn-ea"/>
            </a:endParaRPr>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ct val="0"/>
              </a:spcBef>
              <a:spcAft>
                <a:spcPts val="0"/>
              </a:spcAft>
              <a:defRPr sz="1400" b="0" smtClean="0">
                <a:solidFill>
                  <a:schemeClr val="tx1"/>
                </a:solidFill>
                <a:latin typeface="Arial" charset="0"/>
                <a:cs typeface="+mn-cs"/>
              </a:defRPr>
            </a:lvl1pPr>
          </a:lstStyle>
          <a:p>
            <a:fld id="{5745EAA1-8F97-4ABA-B78C-5673B036DD5F}" type="slidenum">
              <a:rPr lang="en-US">
                <a:solidFill>
                  <a:srgbClr val="000000"/>
                </a:solidFill>
                <a:ea typeface="+mn-ea"/>
              </a:rPr>
              <a:pPr/>
              <a:t>‹#›</a:t>
            </a:fld>
            <a:endParaRPr lang="en-US" dirty="0">
              <a:solidFill>
                <a:srgbClr val="000000"/>
              </a:solidFill>
              <a:ea typeface="+mn-ea"/>
            </a:endParaRPr>
          </a:p>
        </p:txBody>
      </p:sp>
    </p:spTree>
    <p:extLst>
      <p:ext uri="{BB962C8B-B14F-4D97-AF65-F5344CB8AC3E}">
        <p14:creationId xmlns:p14="http://schemas.microsoft.com/office/powerpoint/2010/main" val="2707673576"/>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transition>
    <p:fad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8982155C-F79F-4019-9F90-DDD6AD0828D9}" type="slidenum">
              <a:rPr lang="en-US"/>
              <a:pPr>
                <a:defRPr/>
              </a:pPr>
              <a:t>‹#›</a:t>
            </a:fld>
            <a:endParaRPr lang="en-US" dirty="0"/>
          </a:p>
        </p:txBody>
      </p:sp>
      <p:sp>
        <p:nvSpPr>
          <p:cNvPr id="2051"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1028"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85EF3994-C8BB-49DA-9F22-F64B4534C07E}" type="slidenum">
              <a:rPr lang="en-US"/>
              <a:pPr>
                <a:defRPr/>
              </a:pPr>
              <a:t>‹#›</a:t>
            </a:fld>
            <a:endParaRPr lang="en-US" dirty="0"/>
          </a:p>
        </p:txBody>
      </p:sp>
      <p:sp>
        <p:nvSpPr>
          <p:cNvPr id="3075"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2052"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E8B4FDBA-F0CD-4BB0-9281-23278342BA33}" type="slidenum">
              <a:rPr lang="en-US"/>
              <a:pPr>
                <a:defRPr/>
              </a:pPr>
              <a:t>‹#›</a:t>
            </a:fld>
            <a:endParaRPr lang="en-US" dirty="0"/>
          </a:p>
        </p:txBody>
      </p:sp>
      <p:sp>
        <p:nvSpPr>
          <p:cNvPr id="4099"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3076"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E1E598CA-DD52-491B-8863-7805A0EDACDC}" type="slidenum">
              <a:rPr lang="en-US"/>
              <a:pPr>
                <a:defRPr/>
              </a:pPr>
              <a:t>‹#›</a:t>
            </a:fld>
            <a:endParaRPr lang="en-US" dirty="0"/>
          </a:p>
        </p:txBody>
      </p:sp>
      <p:sp>
        <p:nvSpPr>
          <p:cNvPr id="5123"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4100"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51FB4AD2-6627-42F8-B30A-269788FF6081}" type="slidenum">
              <a:rPr lang="en-US"/>
              <a:pPr>
                <a:defRPr/>
              </a:pPr>
              <a:t>‹#›</a:t>
            </a:fld>
            <a:endParaRPr lang="en-US" dirty="0"/>
          </a:p>
        </p:txBody>
      </p:sp>
      <p:sp>
        <p:nvSpPr>
          <p:cNvPr id="6147"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5124"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EE5ABE0B-E33F-4426-A9A2-7BE149661861}" type="slidenum">
              <a:rPr lang="en-US"/>
              <a:pPr>
                <a:defRPr/>
              </a:pPr>
              <a:t>‹#›</a:t>
            </a:fld>
            <a:endParaRPr lang="en-US" dirty="0"/>
          </a:p>
        </p:txBody>
      </p:sp>
      <p:sp>
        <p:nvSpPr>
          <p:cNvPr id="7171"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6148"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CFED3F79-B892-440C-A0F4-D90BA425721C}" type="slidenum">
              <a:rPr lang="en-US"/>
              <a:pPr>
                <a:defRPr/>
              </a:pPr>
              <a:t>‹#›</a:t>
            </a:fld>
            <a:endParaRPr lang="en-US" dirty="0"/>
          </a:p>
        </p:txBody>
      </p:sp>
      <p:sp>
        <p:nvSpPr>
          <p:cNvPr id="8195"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7172"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47121943-D795-4EC6-960E-1DAF48CF2F1D}" type="slidenum">
              <a:rPr lang="en-US"/>
              <a:pPr>
                <a:defRPr/>
              </a:pPr>
              <a:t>‹#›</a:t>
            </a:fld>
            <a:endParaRPr lang="en-US" dirty="0"/>
          </a:p>
        </p:txBody>
      </p:sp>
      <p:sp>
        <p:nvSpPr>
          <p:cNvPr id="9219" name="Text Box 3"/>
          <p:cNvSpPr txBox="1">
            <a:spLocks noChangeArrowheads="1"/>
          </p:cNvSpPr>
          <p:nvPr/>
        </p:nvSpPr>
        <p:spPr bwMode="auto">
          <a:xfrm>
            <a:off x="3276600" y="165100"/>
            <a:ext cx="6426200" cy="36671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defRPr/>
            </a:pPr>
            <a:r>
              <a:rPr lang="en-US" sz="1800" b="1" dirty="0">
                <a:cs typeface="+mn-cs"/>
              </a:rPr>
              <a:t>Northern New England District FY 2013 Week 10</a:t>
            </a:r>
          </a:p>
        </p:txBody>
      </p:sp>
      <p:sp>
        <p:nvSpPr>
          <p:cNvPr id="8196" name="Rectangle 4"/>
          <p:cNvSpPr>
            <a:spLocks noGrp="1" noChangeArrowheads="1"/>
          </p:cNvSpPr>
          <p:nvPr>
            <p:ph type="title"/>
          </p:nvPr>
        </p:nvSpPr>
        <p:spPr bwMode="auto">
          <a:xfrm>
            <a:off x="469900" y="871538"/>
            <a:ext cx="822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733368" y="112166"/>
            <a:ext cx="6240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sz="1000">
                <a:solidFill>
                  <a:schemeClr val="tx1"/>
                </a:solidFill>
                <a:latin typeface="Arial" charset="0"/>
                <a:ea typeface="ＭＳ Ｐゴシック" pitchFamily="34" charset="-128"/>
              </a:defRPr>
            </a:lvl1pPr>
            <a:lvl2pPr marL="742950" indent="-285750" eaLnBrk="0" hangingPunct="0">
              <a:spcBef>
                <a:spcPct val="50000"/>
              </a:spcBef>
              <a:defRPr sz="1000">
                <a:solidFill>
                  <a:schemeClr val="tx1"/>
                </a:solidFill>
                <a:latin typeface="Arial" charset="0"/>
                <a:ea typeface="ＭＳ Ｐゴシック" pitchFamily="34" charset="-128"/>
              </a:defRPr>
            </a:lvl2pPr>
            <a:lvl3pPr marL="1143000" indent="-228600" eaLnBrk="0" hangingPunct="0">
              <a:spcBef>
                <a:spcPct val="50000"/>
              </a:spcBef>
              <a:defRPr sz="1000">
                <a:solidFill>
                  <a:schemeClr val="tx1"/>
                </a:solidFill>
                <a:latin typeface="Arial" charset="0"/>
                <a:ea typeface="ＭＳ Ｐゴシック" pitchFamily="34" charset="-128"/>
              </a:defRPr>
            </a:lvl3pPr>
            <a:lvl4pPr marL="1600200" indent="-228600" eaLnBrk="0" hangingPunct="0">
              <a:spcBef>
                <a:spcPct val="50000"/>
              </a:spcBef>
              <a:defRPr sz="1000">
                <a:solidFill>
                  <a:schemeClr val="tx1"/>
                </a:solidFill>
                <a:latin typeface="Arial" charset="0"/>
                <a:ea typeface="ＭＳ Ｐゴシック" pitchFamily="34" charset="-128"/>
              </a:defRPr>
            </a:lvl4pPr>
            <a:lvl5pPr marL="2057400" indent="-228600" eaLnBrk="0" hangingPunct="0">
              <a:spcBef>
                <a:spcPct val="50000"/>
              </a:spcBef>
              <a:defRPr sz="10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gn="r" eaLnBrk="1" hangingPunct="1"/>
            <a:r>
              <a:rPr lang="en-US" sz="2400" b="1" dirty="0">
                <a:solidFill>
                  <a:schemeClr val="bg1"/>
                </a:solidFill>
              </a:rPr>
              <a:t>Finance</a:t>
            </a:r>
            <a:endParaRPr lang="en-US" sz="800" b="1" dirty="0">
              <a:solidFill>
                <a:schemeClr val="bg1"/>
              </a:solidFill>
            </a:endParaRPr>
          </a:p>
        </p:txBody>
      </p:sp>
      <p:sp>
        <p:nvSpPr>
          <p:cNvPr id="7" name="Rectangle 6"/>
          <p:cNvSpPr/>
          <p:nvPr/>
        </p:nvSpPr>
        <p:spPr>
          <a:xfrm>
            <a:off x="2335724" y="1052671"/>
            <a:ext cx="4450642" cy="186204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1500" b="1" cap="none" spc="0" dirty="0">
                <a:ln/>
                <a:solidFill>
                  <a:srgbClr val="FF0000"/>
                </a:solidFill>
                <a:effectLst/>
              </a:rPr>
              <a:t>Travel</a:t>
            </a:r>
          </a:p>
        </p:txBody>
      </p:sp>
      <p:pic>
        <p:nvPicPr>
          <p:cNvPr id="8" name="Picture 7"/>
          <p:cNvPicPr>
            <a:picLocks noChangeAspect="1"/>
          </p:cNvPicPr>
          <p:nvPr/>
        </p:nvPicPr>
        <p:blipFill>
          <a:blip r:embed="rId2"/>
          <a:stretch>
            <a:fillRect/>
          </a:stretch>
        </p:blipFill>
        <p:spPr>
          <a:xfrm>
            <a:off x="1921371" y="3085256"/>
            <a:ext cx="5409328" cy="3059822"/>
          </a:xfrm>
          <a:prstGeom prst="rect">
            <a:avLst/>
          </a:prstGeom>
          <a:ln>
            <a:solidFill>
              <a:schemeClr val="tx1"/>
            </a:solidFill>
          </a:ln>
        </p:spPr>
      </p:pic>
    </p:spTree>
    <p:extLst>
      <p:ext uri="{BB962C8B-B14F-4D97-AF65-F5344CB8AC3E}">
        <p14:creationId xmlns:p14="http://schemas.microsoft.com/office/powerpoint/2010/main" val="6753716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5974" y="950079"/>
            <a:ext cx="3693036" cy="1959570"/>
          </a:xfrm>
          <a:prstGeom prst="rect">
            <a:avLst/>
          </a:prstGeom>
          <a:ln>
            <a:solidFill>
              <a:schemeClr val="tx1"/>
            </a:solidFill>
          </a:ln>
        </p:spPr>
      </p:pic>
      <p:sp>
        <p:nvSpPr>
          <p:cNvPr id="3" name="TextBox 2"/>
          <p:cNvSpPr txBox="1"/>
          <p:nvPr/>
        </p:nvSpPr>
        <p:spPr>
          <a:xfrm>
            <a:off x="929898" y="3062314"/>
            <a:ext cx="7431437" cy="369332"/>
          </a:xfrm>
          <a:prstGeom prst="rect">
            <a:avLst/>
          </a:prstGeom>
          <a:noFill/>
        </p:spPr>
        <p:txBody>
          <a:bodyPr wrap="square" rtlCol="0">
            <a:spAutoFit/>
          </a:bodyPr>
          <a:lstStyle/>
          <a:p>
            <a:r>
              <a:rPr lang="en-US" sz="1800" dirty="0"/>
              <a:t>Mileage compensation is covered in the F-15 Handbook, Chapter 7. </a:t>
            </a:r>
          </a:p>
        </p:txBody>
      </p:sp>
      <p:pic>
        <p:nvPicPr>
          <p:cNvPr id="4" name="Picture 3"/>
          <p:cNvPicPr>
            <a:picLocks noChangeAspect="1"/>
          </p:cNvPicPr>
          <p:nvPr/>
        </p:nvPicPr>
        <p:blipFill>
          <a:blip r:embed="rId3"/>
          <a:stretch>
            <a:fillRect/>
          </a:stretch>
        </p:blipFill>
        <p:spPr>
          <a:xfrm>
            <a:off x="0" y="3645034"/>
            <a:ext cx="9144000" cy="2264636"/>
          </a:xfrm>
          <a:prstGeom prst="rect">
            <a:avLst/>
          </a:prstGeom>
        </p:spPr>
      </p:pic>
      <p:pic>
        <p:nvPicPr>
          <p:cNvPr id="5" name="Picture 4"/>
          <p:cNvPicPr>
            <a:picLocks noChangeAspect="1"/>
          </p:cNvPicPr>
          <p:nvPr/>
        </p:nvPicPr>
        <p:blipFill>
          <a:blip r:embed="rId4"/>
          <a:stretch>
            <a:fillRect/>
          </a:stretch>
        </p:blipFill>
        <p:spPr>
          <a:xfrm>
            <a:off x="2502492" y="5970370"/>
            <a:ext cx="6447779" cy="833386"/>
          </a:xfrm>
          <a:prstGeom prst="rect">
            <a:avLst/>
          </a:prstGeom>
        </p:spPr>
      </p:pic>
      <p:pic>
        <p:nvPicPr>
          <p:cNvPr id="7" name="Picture 6"/>
          <p:cNvPicPr>
            <a:picLocks noChangeAspect="1"/>
          </p:cNvPicPr>
          <p:nvPr/>
        </p:nvPicPr>
        <p:blipFill>
          <a:blip r:embed="rId5"/>
          <a:stretch>
            <a:fillRect/>
          </a:stretch>
        </p:blipFill>
        <p:spPr>
          <a:xfrm>
            <a:off x="5151652" y="1248433"/>
            <a:ext cx="3488653" cy="1352606"/>
          </a:xfrm>
          <a:prstGeom prst="rect">
            <a:avLst/>
          </a:prstGeom>
        </p:spPr>
      </p:pic>
      <p:sp>
        <p:nvSpPr>
          <p:cNvPr id="9" name="Minus 8"/>
          <p:cNvSpPr/>
          <p:nvPr/>
        </p:nvSpPr>
        <p:spPr bwMode="auto">
          <a:xfrm>
            <a:off x="4770006" y="1550477"/>
            <a:ext cx="305689" cy="180799"/>
          </a:xfrm>
          <a:prstGeom prst="mathMinus">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0" name="Equal 9"/>
          <p:cNvSpPr/>
          <p:nvPr/>
        </p:nvSpPr>
        <p:spPr bwMode="auto">
          <a:xfrm>
            <a:off x="4770006" y="1791976"/>
            <a:ext cx="305689" cy="168955"/>
          </a:xfrm>
          <a:prstGeom prst="mathEqual">
            <a:avLst>
              <a:gd name="adj1" fmla="val 23520"/>
              <a:gd name="adj2" fmla="val 16661"/>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cxnSp>
        <p:nvCxnSpPr>
          <p:cNvPr id="12" name="Straight Connector 11"/>
          <p:cNvCxnSpPr/>
          <p:nvPr/>
        </p:nvCxnSpPr>
        <p:spPr bwMode="auto">
          <a:xfrm>
            <a:off x="4770006" y="1758308"/>
            <a:ext cx="3924543" cy="787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Multiply 15"/>
          <p:cNvSpPr/>
          <p:nvPr/>
        </p:nvSpPr>
        <p:spPr bwMode="auto">
          <a:xfrm>
            <a:off x="4770006" y="2006569"/>
            <a:ext cx="305689" cy="278969"/>
          </a:xfrm>
          <a:prstGeom prst="mathMultiply">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7" name="Equal 16"/>
          <p:cNvSpPr/>
          <p:nvPr/>
        </p:nvSpPr>
        <p:spPr bwMode="auto">
          <a:xfrm>
            <a:off x="4770006" y="2315610"/>
            <a:ext cx="305689" cy="168955"/>
          </a:xfrm>
          <a:prstGeom prst="mathEqual">
            <a:avLst>
              <a:gd name="adj1" fmla="val 23520"/>
              <a:gd name="adj2" fmla="val 16661"/>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40145799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341" y="901697"/>
            <a:ext cx="3271656" cy="2383325"/>
          </a:xfrm>
          <a:prstGeom prst="rect">
            <a:avLst/>
          </a:prstGeom>
        </p:spPr>
      </p:pic>
      <p:sp>
        <p:nvSpPr>
          <p:cNvPr id="3" name="TextBox 2"/>
          <p:cNvSpPr txBox="1"/>
          <p:nvPr/>
        </p:nvSpPr>
        <p:spPr>
          <a:xfrm>
            <a:off x="5129939" y="1208868"/>
            <a:ext cx="3130658" cy="2585323"/>
          </a:xfrm>
          <a:prstGeom prst="rect">
            <a:avLst/>
          </a:prstGeom>
          <a:noFill/>
        </p:spPr>
        <p:txBody>
          <a:bodyPr wrap="square" rtlCol="0">
            <a:spAutoFit/>
          </a:bodyPr>
          <a:lstStyle/>
          <a:p>
            <a:pPr algn="ctr"/>
            <a:r>
              <a:rPr lang="en-US" sz="1800" dirty="0"/>
              <a:t>Travel time compensation is covered in the ELM, Section 438: Pay During Travel or Training, and for PTF clerks, in the 2017 Joint Contract Interpretation Manual (JCIM) under Q&amp;A PTF Clerks Working in Other Installations</a:t>
            </a:r>
          </a:p>
        </p:txBody>
      </p:sp>
      <p:pic>
        <p:nvPicPr>
          <p:cNvPr id="4" name="Picture 3"/>
          <p:cNvPicPr>
            <a:picLocks noChangeAspect="1"/>
          </p:cNvPicPr>
          <p:nvPr/>
        </p:nvPicPr>
        <p:blipFill>
          <a:blip r:embed="rId3"/>
          <a:stretch>
            <a:fillRect/>
          </a:stretch>
        </p:blipFill>
        <p:spPr>
          <a:xfrm>
            <a:off x="557939" y="3983064"/>
            <a:ext cx="7584282" cy="1984134"/>
          </a:xfrm>
          <a:prstGeom prst="rect">
            <a:avLst/>
          </a:prstGeom>
        </p:spPr>
      </p:pic>
    </p:spTree>
    <p:extLst>
      <p:ext uri="{BB962C8B-B14F-4D97-AF65-F5344CB8AC3E}">
        <p14:creationId xmlns:p14="http://schemas.microsoft.com/office/powerpoint/2010/main" val="10123218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137" y="1797802"/>
            <a:ext cx="7654436" cy="3702723"/>
          </a:xfrm>
          <a:prstGeom prst="rect">
            <a:avLst/>
          </a:prstGeom>
        </p:spPr>
      </p:pic>
      <p:sp>
        <p:nvSpPr>
          <p:cNvPr id="4" name="TextBox 3"/>
          <p:cNvSpPr txBox="1"/>
          <p:nvPr/>
        </p:nvSpPr>
        <p:spPr>
          <a:xfrm>
            <a:off x="403272" y="999641"/>
            <a:ext cx="1464590" cy="276999"/>
          </a:xfrm>
          <a:prstGeom prst="rect">
            <a:avLst/>
          </a:prstGeom>
          <a:noFill/>
        </p:spPr>
        <p:txBody>
          <a:bodyPr wrap="square" rtlCol="0">
            <a:spAutoFit/>
          </a:bodyPr>
          <a:lstStyle/>
          <a:p>
            <a:r>
              <a:rPr lang="en-US" sz="1200" dirty="0"/>
              <a:t>ELM 438.132</a:t>
            </a:r>
          </a:p>
        </p:txBody>
      </p:sp>
    </p:spTree>
    <p:extLst>
      <p:ext uri="{BB962C8B-B14F-4D97-AF65-F5344CB8AC3E}">
        <p14:creationId xmlns:p14="http://schemas.microsoft.com/office/powerpoint/2010/main" val="9885530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5567" y="1653881"/>
            <a:ext cx="6745560" cy="4212227"/>
          </a:xfrm>
          <a:prstGeom prst="rect">
            <a:avLst/>
          </a:prstGeom>
        </p:spPr>
      </p:pic>
      <p:sp>
        <p:nvSpPr>
          <p:cNvPr id="3" name="TextBox 2"/>
          <p:cNvSpPr txBox="1"/>
          <p:nvPr/>
        </p:nvSpPr>
        <p:spPr>
          <a:xfrm>
            <a:off x="403272" y="999641"/>
            <a:ext cx="1464590" cy="276999"/>
          </a:xfrm>
          <a:prstGeom prst="rect">
            <a:avLst/>
          </a:prstGeom>
          <a:noFill/>
        </p:spPr>
        <p:txBody>
          <a:bodyPr wrap="square" rtlCol="0">
            <a:spAutoFit/>
          </a:bodyPr>
          <a:lstStyle/>
          <a:p>
            <a:r>
              <a:rPr lang="en-US" sz="1200" dirty="0"/>
              <a:t>ELM 438.122</a:t>
            </a:r>
          </a:p>
        </p:txBody>
      </p:sp>
    </p:spTree>
    <p:extLst>
      <p:ext uri="{BB962C8B-B14F-4D97-AF65-F5344CB8AC3E}">
        <p14:creationId xmlns:p14="http://schemas.microsoft.com/office/powerpoint/2010/main" val="14481240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19707" y="782664"/>
            <a:ext cx="4325557" cy="5913214"/>
          </a:xfrm>
          <a:prstGeom prst="rect">
            <a:avLst/>
          </a:prstGeom>
        </p:spPr>
      </p:pic>
      <p:pic>
        <p:nvPicPr>
          <p:cNvPr id="3" name="Picture 2"/>
          <p:cNvPicPr>
            <a:picLocks noChangeAspect="1"/>
          </p:cNvPicPr>
          <p:nvPr/>
        </p:nvPicPr>
        <p:blipFill>
          <a:blip r:embed="rId4"/>
          <a:stretch>
            <a:fillRect/>
          </a:stretch>
        </p:blipFill>
        <p:spPr>
          <a:xfrm>
            <a:off x="2031776" y="3263886"/>
            <a:ext cx="1515431" cy="923639"/>
          </a:xfrm>
          <a:prstGeom prst="rect">
            <a:avLst/>
          </a:prstGeom>
        </p:spPr>
      </p:pic>
      <p:pic>
        <p:nvPicPr>
          <p:cNvPr id="4" name="Picture 3"/>
          <p:cNvPicPr>
            <a:picLocks noChangeAspect="1"/>
          </p:cNvPicPr>
          <p:nvPr/>
        </p:nvPicPr>
        <p:blipFill>
          <a:blip r:embed="rId5"/>
          <a:stretch>
            <a:fillRect/>
          </a:stretch>
        </p:blipFill>
        <p:spPr>
          <a:xfrm>
            <a:off x="2511693" y="2072345"/>
            <a:ext cx="1670793" cy="968828"/>
          </a:xfrm>
          <a:prstGeom prst="rect">
            <a:avLst/>
          </a:prstGeom>
        </p:spPr>
      </p:pic>
      <p:pic>
        <p:nvPicPr>
          <p:cNvPr id="5" name="Picture 4"/>
          <p:cNvPicPr>
            <a:picLocks noChangeAspect="1"/>
          </p:cNvPicPr>
          <p:nvPr/>
        </p:nvPicPr>
        <p:blipFill>
          <a:blip r:embed="rId6"/>
          <a:stretch>
            <a:fillRect/>
          </a:stretch>
        </p:blipFill>
        <p:spPr>
          <a:xfrm>
            <a:off x="4086023" y="3608894"/>
            <a:ext cx="1345039" cy="917791"/>
          </a:xfrm>
          <a:prstGeom prst="rect">
            <a:avLst/>
          </a:prstGeom>
        </p:spPr>
      </p:pic>
      <p:sp>
        <p:nvSpPr>
          <p:cNvPr id="7" name="TextBox 6"/>
          <p:cNvSpPr txBox="1"/>
          <p:nvPr/>
        </p:nvSpPr>
        <p:spPr>
          <a:xfrm>
            <a:off x="5907244" y="1008997"/>
            <a:ext cx="2417735" cy="861774"/>
          </a:xfrm>
          <a:prstGeom prst="rect">
            <a:avLst/>
          </a:prstGeom>
          <a:noFill/>
          <a:ln>
            <a:solidFill>
              <a:schemeClr val="tx1"/>
            </a:solidFill>
          </a:ln>
        </p:spPr>
        <p:txBody>
          <a:bodyPr wrap="square" rtlCol="0">
            <a:spAutoFit/>
          </a:bodyPr>
          <a:lstStyle/>
          <a:p>
            <a:r>
              <a:rPr lang="en-US" dirty="0"/>
              <a:t>PTF Clerk Linda is scheduled to work at office A, her official duty station, on Monday from 8:00 – 10:00. She is not entitled to paid time or mileage to get there. </a:t>
            </a:r>
          </a:p>
        </p:txBody>
      </p:sp>
      <p:sp>
        <p:nvSpPr>
          <p:cNvPr id="9" name="Rectangle 8"/>
          <p:cNvSpPr/>
          <p:nvPr/>
        </p:nvSpPr>
        <p:spPr>
          <a:xfrm>
            <a:off x="5471045" y="3191204"/>
            <a:ext cx="684803"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A</a:t>
            </a:r>
          </a:p>
        </p:txBody>
      </p:sp>
      <p:sp>
        <p:nvSpPr>
          <p:cNvPr id="30" name="Rectangle 29"/>
          <p:cNvSpPr/>
          <p:nvPr/>
        </p:nvSpPr>
        <p:spPr>
          <a:xfrm>
            <a:off x="1369672" y="3307371"/>
            <a:ext cx="684803"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B</a:t>
            </a:r>
          </a:p>
        </p:txBody>
      </p:sp>
      <p:sp>
        <p:nvSpPr>
          <p:cNvPr id="31" name="Rectangle 30"/>
          <p:cNvSpPr/>
          <p:nvPr/>
        </p:nvSpPr>
        <p:spPr>
          <a:xfrm>
            <a:off x="2662286" y="1300614"/>
            <a:ext cx="684803"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C</a:t>
            </a:r>
          </a:p>
        </p:txBody>
      </p:sp>
      <p:sp>
        <p:nvSpPr>
          <p:cNvPr id="10" name="TextBox 9"/>
          <p:cNvSpPr txBox="1"/>
          <p:nvPr/>
        </p:nvSpPr>
        <p:spPr>
          <a:xfrm>
            <a:off x="170481" y="4262853"/>
            <a:ext cx="2011973" cy="2400657"/>
          </a:xfrm>
          <a:prstGeom prst="rect">
            <a:avLst/>
          </a:prstGeom>
          <a:noFill/>
          <a:ln>
            <a:solidFill>
              <a:schemeClr val="tx1"/>
            </a:solidFill>
          </a:ln>
        </p:spPr>
        <p:txBody>
          <a:bodyPr wrap="square" rtlCol="0">
            <a:spAutoFit/>
          </a:bodyPr>
          <a:lstStyle/>
          <a:p>
            <a:r>
              <a:rPr lang="en-US" dirty="0"/>
              <a:t>While Linda is working at office B, she gets a phone call from office C. They need her to close their office from 15:00 – 17:00, due to an employee calling out sick. Linda’s Postmaster agrees to loan her to office C. Office C is 20 minutes and 20 miles from office B. Linda is not entitled to pay for the travel time, because she will have more than 1 hour break in addition to the travel time between the two offices. She is entitled to mileage from office B to office C.</a:t>
            </a:r>
          </a:p>
        </p:txBody>
      </p:sp>
      <p:cxnSp>
        <p:nvCxnSpPr>
          <p:cNvPr id="14" name="Straight Arrow Connector 13"/>
          <p:cNvCxnSpPr/>
          <p:nvPr/>
        </p:nvCxnSpPr>
        <p:spPr bwMode="auto">
          <a:xfrm>
            <a:off x="309966" y="3061388"/>
            <a:ext cx="154983" cy="1541609"/>
          </a:xfrm>
          <a:prstGeom prst="straightConnector1">
            <a:avLst/>
          </a:prstGeom>
          <a:solidFill>
            <a:schemeClr val="accent1">
              <a:alpha val="89999"/>
            </a:schemeClr>
          </a:solidFill>
          <a:ln w="9525" cap="flat" cmpd="sng" algn="ctr">
            <a:noFill/>
            <a:prstDash val="solid"/>
            <a:round/>
            <a:headEnd type="none" w="med" len="med"/>
            <a:tailEnd type="triangle"/>
          </a:ln>
          <a:effectLst/>
          <a:scene3d>
            <a:camera prst="legacyObliqueTopRight"/>
            <a:lightRig rig="legacyFlat3" dir="b"/>
          </a:scene3d>
          <a:sp3d extrusionH="430200" prstMaterial="legacyMatte">
            <a:bevelT w="13500" h="13500" prst="angle"/>
            <a:bevelB w="13500" h="13500" prst="angle"/>
            <a:extrusionClr>
              <a:schemeClr val="accent1"/>
            </a:extrusionClr>
          </a:sp3d>
        </p:spPr>
      </p:cxnSp>
      <p:cxnSp>
        <p:nvCxnSpPr>
          <p:cNvPr id="17" name="Straight Arrow Connector 16"/>
          <p:cNvCxnSpPr/>
          <p:nvPr/>
        </p:nvCxnSpPr>
        <p:spPr bwMode="auto">
          <a:xfrm flipV="1">
            <a:off x="3187005" y="2896485"/>
            <a:ext cx="340728" cy="410886"/>
          </a:xfrm>
          <a:prstGeom prst="straightConnector1">
            <a:avLst/>
          </a:prstGeom>
          <a:ln w="76200">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bwMode="auto">
          <a:xfrm flipH="1" flipV="1">
            <a:off x="3234951" y="3984456"/>
            <a:ext cx="1042424" cy="305888"/>
          </a:xfrm>
          <a:prstGeom prst="straightConnector1">
            <a:avLst/>
          </a:prstGeom>
          <a:ln w="76200">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pic>
        <p:nvPicPr>
          <p:cNvPr id="1027" name="Picture 1026"/>
          <p:cNvPicPr>
            <a:picLocks noChangeAspect="1"/>
          </p:cNvPicPr>
          <p:nvPr/>
        </p:nvPicPr>
        <p:blipFill>
          <a:blip r:embed="rId7"/>
          <a:stretch>
            <a:fillRect/>
          </a:stretch>
        </p:blipFill>
        <p:spPr>
          <a:xfrm>
            <a:off x="5022138" y="2529083"/>
            <a:ext cx="1333760" cy="734803"/>
          </a:xfrm>
          <a:prstGeom prst="rect">
            <a:avLst/>
          </a:prstGeom>
        </p:spPr>
      </p:pic>
      <p:cxnSp>
        <p:nvCxnSpPr>
          <p:cNvPr id="37" name="Straight Arrow Connector 36"/>
          <p:cNvCxnSpPr/>
          <p:nvPr/>
        </p:nvCxnSpPr>
        <p:spPr bwMode="auto">
          <a:xfrm>
            <a:off x="3835831" y="2657398"/>
            <a:ext cx="1266133" cy="5138"/>
          </a:xfrm>
          <a:prstGeom prst="straightConnector1">
            <a:avLst/>
          </a:prstGeom>
          <a:ln w="76200">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bwMode="auto">
          <a:xfrm flipH="1">
            <a:off x="5101965" y="3191204"/>
            <a:ext cx="190003" cy="548067"/>
          </a:xfrm>
          <a:prstGeom prst="straightConnector1">
            <a:avLst/>
          </a:prstGeom>
          <a:ln w="76200">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031" name="TextBox 1030"/>
          <p:cNvSpPr txBox="1"/>
          <p:nvPr/>
        </p:nvSpPr>
        <p:spPr>
          <a:xfrm>
            <a:off x="5907244" y="4614174"/>
            <a:ext cx="1697064" cy="2092881"/>
          </a:xfrm>
          <a:prstGeom prst="rect">
            <a:avLst/>
          </a:prstGeom>
          <a:solidFill>
            <a:schemeClr val="bg1"/>
          </a:solidFill>
          <a:ln>
            <a:solidFill>
              <a:schemeClr val="tx1"/>
            </a:solidFill>
          </a:ln>
        </p:spPr>
        <p:txBody>
          <a:bodyPr wrap="square" rtlCol="0">
            <a:spAutoFit/>
          </a:bodyPr>
          <a:lstStyle/>
          <a:p>
            <a:r>
              <a:rPr lang="en-US" dirty="0"/>
              <a:t>Linda is then scheduled to cover the lunch break at office B from 11:00 – 13:00. Office A and office B are 30 minutes and 30 miles apart. Linda drives to office B, then takes her lunch at 10:30. She is entitled to pay for the 30 minutes of travel time, as well as the mileage for the 30 miles between the two offices. </a:t>
            </a:r>
          </a:p>
        </p:txBody>
      </p:sp>
      <p:sp>
        <p:nvSpPr>
          <p:cNvPr id="1032" name="TextBox 1031"/>
          <p:cNvSpPr txBox="1"/>
          <p:nvPr/>
        </p:nvSpPr>
        <p:spPr>
          <a:xfrm>
            <a:off x="292890" y="1723478"/>
            <a:ext cx="1828800" cy="1477328"/>
          </a:xfrm>
          <a:prstGeom prst="rect">
            <a:avLst/>
          </a:prstGeom>
          <a:noFill/>
          <a:ln>
            <a:solidFill>
              <a:schemeClr val="tx1"/>
            </a:solidFill>
          </a:ln>
        </p:spPr>
        <p:txBody>
          <a:bodyPr wrap="square" rtlCol="0">
            <a:spAutoFit/>
          </a:bodyPr>
          <a:lstStyle/>
          <a:p>
            <a:r>
              <a:rPr lang="en-US" dirty="0"/>
              <a:t>After closing office C, Linda drives home. Her home is located 60 minutes and 60 miles from office C. Because she is travelling more than 50 miles, she is entitled to the time and mileage (minus her regular commute) that it takes her to travel home.</a:t>
            </a:r>
          </a:p>
        </p:txBody>
      </p:sp>
      <p:sp>
        <p:nvSpPr>
          <p:cNvPr id="60" name="Rectangle 59"/>
          <p:cNvSpPr/>
          <p:nvPr/>
        </p:nvSpPr>
        <p:spPr>
          <a:xfrm>
            <a:off x="5573983" y="1870001"/>
            <a:ext cx="1731651" cy="707886"/>
          </a:xfrm>
          <a:prstGeom prst="rect">
            <a:avLst/>
          </a:prstGeom>
          <a:noFill/>
        </p:spPr>
        <p:txBody>
          <a:bodyPr wrap="square" lIns="91440" tIns="45720" rIns="91440" bIns="45720">
            <a:spAutoFit/>
          </a:bodyPr>
          <a:lstStyle/>
          <a:p>
            <a:pPr algn="ctr"/>
            <a:r>
              <a:rPr lang="en-US" sz="40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Home</a:t>
            </a:r>
          </a:p>
        </p:txBody>
      </p:sp>
      <p:pic>
        <p:nvPicPr>
          <p:cNvPr id="1054" name="Picture 1053"/>
          <p:cNvPicPr>
            <a:picLocks noChangeAspect="1"/>
          </p:cNvPicPr>
          <p:nvPr/>
        </p:nvPicPr>
        <p:blipFill>
          <a:blip r:embed="rId8"/>
          <a:stretch>
            <a:fillRect/>
          </a:stretch>
        </p:blipFill>
        <p:spPr>
          <a:xfrm>
            <a:off x="7616192" y="2378808"/>
            <a:ext cx="1417573" cy="3082736"/>
          </a:xfrm>
          <a:prstGeom prst="rect">
            <a:avLst/>
          </a:prstGeom>
        </p:spPr>
      </p:pic>
    </p:spTree>
    <p:extLst>
      <p:ext uri="{BB962C8B-B14F-4D97-AF65-F5344CB8AC3E}">
        <p14:creationId xmlns:p14="http://schemas.microsoft.com/office/powerpoint/2010/main" val="24782488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7402" y="4212248"/>
            <a:ext cx="2085013" cy="1152244"/>
          </a:xfrm>
          <a:prstGeom prst="rect">
            <a:avLst/>
          </a:prstGeom>
        </p:spPr>
      </p:pic>
      <p:pic>
        <p:nvPicPr>
          <p:cNvPr id="2" name="Picture 1"/>
          <p:cNvPicPr>
            <a:picLocks noChangeAspect="1"/>
          </p:cNvPicPr>
          <p:nvPr/>
        </p:nvPicPr>
        <p:blipFill>
          <a:blip r:embed="rId3"/>
          <a:stretch>
            <a:fillRect/>
          </a:stretch>
        </p:blipFill>
        <p:spPr>
          <a:xfrm>
            <a:off x="446625" y="930705"/>
            <a:ext cx="2086489" cy="1152809"/>
          </a:xfrm>
          <a:prstGeom prst="rect">
            <a:avLst/>
          </a:prstGeom>
        </p:spPr>
      </p:pic>
      <p:pic>
        <p:nvPicPr>
          <p:cNvPr id="3" name="Picture 2"/>
          <p:cNvPicPr>
            <a:picLocks noChangeAspect="1"/>
          </p:cNvPicPr>
          <p:nvPr/>
        </p:nvPicPr>
        <p:blipFill>
          <a:blip r:embed="rId4"/>
          <a:stretch>
            <a:fillRect/>
          </a:stretch>
        </p:blipFill>
        <p:spPr>
          <a:xfrm>
            <a:off x="1832943" y="2291448"/>
            <a:ext cx="2841685" cy="1649007"/>
          </a:xfrm>
          <a:prstGeom prst="rect">
            <a:avLst/>
          </a:prstGeom>
        </p:spPr>
      </p:pic>
      <p:pic>
        <p:nvPicPr>
          <p:cNvPr id="4" name="Picture 3"/>
          <p:cNvPicPr>
            <a:picLocks noChangeAspect="1"/>
          </p:cNvPicPr>
          <p:nvPr/>
        </p:nvPicPr>
        <p:blipFill>
          <a:blip r:embed="rId5"/>
          <a:stretch>
            <a:fillRect/>
          </a:stretch>
        </p:blipFill>
        <p:spPr>
          <a:xfrm>
            <a:off x="4441867" y="4034037"/>
            <a:ext cx="1322011" cy="1260042"/>
          </a:xfrm>
          <a:prstGeom prst="rect">
            <a:avLst/>
          </a:prstGeom>
        </p:spPr>
      </p:pic>
      <p:sp>
        <p:nvSpPr>
          <p:cNvPr id="5" name="TextBox 4"/>
          <p:cNvSpPr txBox="1"/>
          <p:nvPr/>
        </p:nvSpPr>
        <p:spPr>
          <a:xfrm>
            <a:off x="2934690" y="1075047"/>
            <a:ext cx="2417735" cy="1015663"/>
          </a:xfrm>
          <a:prstGeom prst="rect">
            <a:avLst/>
          </a:prstGeom>
          <a:noFill/>
          <a:ln>
            <a:solidFill>
              <a:schemeClr val="tx1"/>
            </a:solidFill>
          </a:ln>
        </p:spPr>
        <p:txBody>
          <a:bodyPr wrap="square" rtlCol="0">
            <a:spAutoFit/>
          </a:bodyPr>
          <a:lstStyle/>
          <a:p>
            <a:r>
              <a:rPr lang="en-US" dirty="0"/>
              <a:t>PTF Clerk Ryan is scheduled to work at office A, his official duty station, on Monday from 8:00 – 12:00. He is not entitled to paid time or mileage to get there. He lives 10 mile and 10 minutes from office A.</a:t>
            </a:r>
          </a:p>
        </p:txBody>
      </p:sp>
      <p:sp>
        <p:nvSpPr>
          <p:cNvPr id="6" name="TextBox 5"/>
          <p:cNvSpPr txBox="1"/>
          <p:nvPr/>
        </p:nvSpPr>
        <p:spPr>
          <a:xfrm>
            <a:off x="4806838" y="2740202"/>
            <a:ext cx="1729365" cy="400110"/>
          </a:xfrm>
          <a:prstGeom prst="rect">
            <a:avLst/>
          </a:prstGeom>
          <a:noFill/>
          <a:ln>
            <a:solidFill>
              <a:schemeClr val="tx1"/>
            </a:solidFill>
          </a:ln>
        </p:spPr>
        <p:txBody>
          <a:bodyPr wrap="square" rtlCol="0">
            <a:spAutoFit/>
          </a:bodyPr>
          <a:lstStyle/>
          <a:p>
            <a:r>
              <a:rPr lang="en-US" dirty="0"/>
              <a:t>Ryan completes his work and leaves for the day. </a:t>
            </a:r>
          </a:p>
        </p:txBody>
      </p:sp>
      <p:sp>
        <p:nvSpPr>
          <p:cNvPr id="7" name="TextBox 6"/>
          <p:cNvSpPr txBox="1"/>
          <p:nvPr/>
        </p:nvSpPr>
        <p:spPr>
          <a:xfrm>
            <a:off x="1048768" y="5649914"/>
            <a:ext cx="2417735" cy="861774"/>
          </a:xfrm>
          <a:prstGeom prst="rect">
            <a:avLst/>
          </a:prstGeom>
          <a:noFill/>
          <a:ln>
            <a:solidFill>
              <a:schemeClr val="tx1"/>
            </a:solidFill>
          </a:ln>
        </p:spPr>
        <p:txBody>
          <a:bodyPr wrap="square" rtlCol="0">
            <a:spAutoFit/>
          </a:bodyPr>
          <a:lstStyle/>
          <a:p>
            <a:r>
              <a:rPr lang="en-US" dirty="0"/>
              <a:t>Ryan reports for work at 15:00 at office B. Because he was called back after his end tour to an office other than his official duty station, he is entitled to travel time.</a:t>
            </a:r>
          </a:p>
        </p:txBody>
      </p:sp>
      <p:pic>
        <p:nvPicPr>
          <p:cNvPr id="8" name="Picture 7"/>
          <p:cNvPicPr>
            <a:picLocks noChangeAspect="1"/>
          </p:cNvPicPr>
          <p:nvPr/>
        </p:nvPicPr>
        <p:blipFill>
          <a:blip r:embed="rId6"/>
          <a:stretch>
            <a:fillRect/>
          </a:stretch>
        </p:blipFill>
        <p:spPr>
          <a:xfrm>
            <a:off x="3523127" y="5017721"/>
            <a:ext cx="2707192" cy="1647856"/>
          </a:xfrm>
          <a:prstGeom prst="rect">
            <a:avLst/>
          </a:prstGeom>
        </p:spPr>
      </p:pic>
      <p:cxnSp>
        <p:nvCxnSpPr>
          <p:cNvPr id="12" name="Curved Connector 11"/>
          <p:cNvCxnSpPr/>
          <p:nvPr/>
        </p:nvCxnSpPr>
        <p:spPr bwMode="auto">
          <a:xfrm>
            <a:off x="723817" y="1958909"/>
            <a:ext cx="1684392" cy="1237154"/>
          </a:xfrm>
          <a:prstGeom prst="curvedConnector3">
            <a:avLst/>
          </a:prstGeom>
          <a:ln w="571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Curved Connector 12"/>
          <p:cNvCxnSpPr/>
          <p:nvPr/>
        </p:nvCxnSpPr>
        <p:spPr bwMode="auto">
          <a:xfrm rot="10800000" flipV="1">
            <a:off x="1674823" y="3744678"/>
            <a:ext cx="1791680" cy="792165"/>
          </a:xfrm>
          <a:prstGeom prst="curvedConnector3">
            <a:avLst/>
          </a:prstGeom>
          <a:ln w="571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Curved Connector 16"/>
          <p:cNvCxnSpPr/>
          <p:nvPr/>
        </p:nvCxnSpPr>
        <p:spPr bwMode="auto">
          <a:xfrm>
            <a:off x="2103292" y="5246097"/>
            <a:ext cx="1662796" cy="390188"/>
          </a:xfrm>
          <a:prstGeom prst="curvedConnector3">
            <a:avLst/>
          </a:prstGeom>
          <a:ln w="571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408209" y="4314433"/>
            <a:ext cx="1947863" cy="1015663"/>
          </a:xfrm>
          <a:prstGeom prst="rect">
            <a:avLst/>
          </a:prstGeom>
          <a:solidFill>
            <a:schemeClr val="bg1"/>
          </a:solidFill>
          <a:ln>
            <a:solidFill>
              <a:schemeClr val="tx1"/>
            </a:solidFill>
          </a:ln>
        </p:spPr>
        <p:txBody>
          <a:bodyPr wrap="square" rtlCol="0">
            <a:spAutoFit/>
          </a:bodyPr>
          <a:lstStyle/>
          <a:p>
            <a:r>
              <a:rPr lang="en-US" dirty="0"/>
              <a:t>At 13:00, Ryan gets a call from his Postmaster, informing him that he is needed at the office B from 15:00 – 17:00. Office B is 10 minutes and 10 miles from office A.</a:t>
            </a:r>
          </a:p>
        </p:txBody>
      </p:sp>
      <p:pic>
        <p:nvPicPr>
          <p:cNvPr id="23" name="Picture 22"/>
          <p:cNvPicPr>
            <a:picLocks noChangeAspect="1"/>
          </p:cNvPicPr>
          <p:nvPr/>
        </p:nvPicPr>
        <p:blipFill>
          <a:blip r:embed="rId2"/>
          <a:stretch>
            <a:fillRect/>
          </a:stretch>
        </p:blipFill>
        <p:spPr>
          <a:xfrm>
            <a:off x="6607647" y="5364492"/>
            <a:ext cx="2085013" cy="1152244"/>
          </a:xfrm>
          <a:prstGeom prst="rect">
            <a:avLst/>
          </a:prstGeom>
        </p:spPr>
      </p:pic>
      <p:cxnSp>
        <p:nvCxnSpPr>
          <p:cNvPr id="24" name="Curved Connector 23"/>
          <p:cNvCxnSpPr/>
          <p:nvPr/>
        </p:nvCxnSpPr>
        <p:spPr bwMode="auto">
          <a:xfrm>
            <a:off x="5455545" y="5854525"/>
            <a:ext cx="1662796" cy="390188"/>
          </a:xfrm>
          <a:prstGeom prst="curvedConnector3">
            <a:avLst/>
          </a:prstGeom>
          <a:ln w="571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pic>
        <p:nvPicPr>
          <p:cNvPr id="25" name="Picture 24"/>
          <p:cNvPicPr>
            <a:picLocks noChangeAspect="1"/>
          </p:cNvPicPr>
          <p:nvPr/>
        </p:nvPicPr>
        <p:blipFill>
          <a:blip r:embed="rId7"/>
          <a:stretch>
            <a:fillRect/>
          </a:stretch>
        </p:blipFill>
        <p:spPr>
          <a:xfrm>
            <a:off x="6926416" y="1171236"/>
            <a:ext cx="1766244" cy="3889429"/>
          </a:xfrm>
          <a:prstGeom prst="rect">
            <a:avLst/>
          </a:prstGeom>
        </p:spPr>
      </p:pic>
    </p:spTree>
    <p:extLst>
      <p:ext uri="{BB962C8B-B14F-4D97-AF65-F5344CB8AC3E}">
        <p14:creationId xmlns:p14="http://schemas.microsoft.com/office/powerpoint/2010/main" val="1833827323"/>
      </p:ext>
    </p:extLst>
  </p:cSld>
  <p:clrMapOvr>
    <a:masterClrMapping/>
  </p:clrMapOvr>
  <p:transition>
    <p:fade/>
  </p:transition>
</p:sld>
</file>

<file path=ppt/theme/theme1.xml><?xml version="1.0" encoding="utf-8"?>
<a:theme xmlns:a="http://schemas.openxmlformats.org/drawingml/2006/main" name="2_USPS_template1-5_a">
  <a:themeElements>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89999"/>
          </a:schemeClr>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alpha val="89999"/>
          </a:schemeClr>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USPS_template1-5_a">
  <a:themeElements>
    <a:clrScheme name="1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USPS">
  <a:themeElements>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lnDef>
  </a:objectDefaults>
  <a:extraClrSchemeLst>
    <a:extraClrScheme>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USPS_template1-5_a">
  <a:themeElements>
    <a:clrScheme name="3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SPS_template1-5_a">
  <a:themeElements>
    <a:clrScheme name="4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USPS_template1-5_a">
  <a:themeElements>
    <a:clrScheme name="5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USPS_template1-5_a">
  <a:themeElements>
    <a:clrScheme name="6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USPS_template1-5_a">
  <a:themeElements>
    <a:clrScheme name="7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USPS_template1-5_a">
  <a:themeElements>
    <a:clrScheme name="8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USPS_template1-5_a">
  <a:themeElements>
    <a:clrScheme name="9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USPS_template1-5_a">
  <a:themeElements>
    <a:clrScheme name="10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83123</TotalTime>
  <Words>458</Words>
  <Application>Microsoft Office PowerPoint</Application>
  <PresentationFormat>On-screen Show (4:3)</PresentationFormat>
  <Paragraphs>19</Paragraphs>
  <Slides>7</Slides>
  <Notes>1</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7</vt:i4>
      </vt:variant>
    </vt:vector>
  </HeadingPairs>
  <TitlesOfParts>
    <vt:vector size="20" baseType="lpstr">
      <vt:lpstr>Arial</vt:lpstr>
      <vt:lpstr>Wingdings</vt:lpstr>
      <vt:lpstr>2_USPS_template1-5_a</vt:lpstr>
      <vt:lpstr>3_USPS_template1-5_a</vt:lpstr>
      <vt:lpstr>4_USPS_template1-5_a</vt:lpstr>
      <vt:lpstr>5_USPS_template1-5_a</vt:lpstr>
      <vt:lpstr>6_USPS_template1-5_a</vt:lpstr>
      <vt:lpstr>7_USPS_template1-5_a</vt:lpstr>
      <vt:lpstr>8_USPS_template1-5_a</vt:lpstr>
      <vt:lpstr>9_USPS_template1-5_a</vt:lpstr>
      <vt:lpstr>10_USPS_template1-5_a</vt:lpstr>
      <vt:lpstr>11_USPS_template1-5_a</vt:lpstr>
      <vt:lpstr>USPS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DCSD-CSTE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betmanmr</dc:creator>
  <cp:lastModifiedBy>Scott Adams</cp:lastModifiedBy>
  <cp:revision>2748</cp:revision>
  <cp:lastPrinted>2019-11-20T21:06:21Z</cp:lastPrinted>
  <dcterms:created xsi:type="dcterms:W3CDTF">2010-02-17T23:19:45Z</dcterms:created>
  <dcterms:modified xsi:type="dcterms:W3CDTF">2022-05-06T18:48:06Z</dcterms:modified>
</cp:coreProperties>
</file>